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67" r:id="rId5"/>
    <p:sldId id="258" r:id="rId6"/>
    <p:sldId id="259" r:id="rId7"/>
    <p:sldId id="269" r:id="rId8"/>
    <p:sldId id="260" r:id="rId9"/>
    <p:sldId id="261" r:id="rId10"/>
    <p:sldId id="265" r:id="rId11"/>
    <p:sldId id="263" r:id="rId12"/>
    <p:sldId id="262" r:id="rId13"/>
  </p:sldIdLst>
  <p:sldSz cx="9144000" cy="6858000" type="screen4x3"/>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9112" autoAdjust="0"/>
  </p:normalViewPr>
  <p:slideViewPr>
    <p:cSldViewPr>
      <p:cViewPr>
        <p:scale>
          <a:sx n="100" d="100"/>
          <a:sy n="100" d="100"/>
        </p:scale>
        <p:origin x="-282" y="-25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32"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33"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35"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36" name="PlaceHolder 3"/>
          <p:cNvSpPr>
            <a:spLocks noGrp="1"/>
          </p:cNvSpPr>
          <p:nvPr>
            <p:ph type="body"/>
          </p:nvPr>
        </p:nvSpPr>
        <p:spPr>
          <a:xfrm>
            <a:off x="457200" y="1600200"/>
            <a:ext cx="8229240" cy="4525560"/>
          </a:xfrm>
          <a:prstGeom prst="rect">
            <a:avLst/>
          </a:prstGeom>
        </p:spPr>
        <p:txBody>
          <a:bodyPr lIns="0" tIns="0" rIns="0" bIns="0"/>
          <a:lstStyle/>
          <a:p>
            <a:endParaRPr/>
          </a:p>
        </p:txBody>
      </p:sp>
      <p:pic>
        <p:nvPicPr>
          <p:cNvPr id="37" name="Grafik 36"/>
          <p:cNvPicPr/>
          <p:nvPr/>
        </p:nvPicPr>
        <p:blipFill>
          <a:blip r:embed="rId2" cstate="print"/>
          <a:stretch>
            <a:fillRect/>
          </a:stretch>
        </p:blipFill>
        <p:spPr>
          <a:xfrm>
            <a:off x="1735560" y="1599840"/>
            <a:ext cx="5671800" cy="4525560"/>
          </a:xfrm>
          <a:prstGeom prst="rect">
            <a:avLst/>
          </a:prstGeom>
          <a:ln>
            <a:noFill/>
          </a:ln>
        </p:spPr>
      </p:pic>
      <p:pic>
        <p:nvPicPr>
          <p:cNvPr id="38" name="Grafik 37"/>
          <p:cNvPicPr/>
          <p:nvPr/>
        </p:nvPicPr>
        <p:blipFill>
          <a:blip r:embed="rId2" cstate="print"/>
          <a:stretch>
            <a:fillRect/>
          </a:stretch>
        </p:blipFill>
        <p:spPr>
          <a:xfrm>
            <a:off x="1735560" y="1599840"/>
            <a:ext cx="5671800" cy="45255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45" name="PlaceHolder 2"/>
          <p:cNvSpPr>
            <a:spLocks noGrp="1"/>
          </p:cNvSpPr>
          <p:nvPr>
            <p:ph type="subTitle"/>
          </p:nvPr>
        </p:nvSpPr>
        <p:spPr>
          <a:xfrm>
            <a:off x="457200" y="1600200"/>
            <a:ext cx="8229240" cy="452592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47"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49"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50"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4680"/>
            <a:ext cx="8229240" cy="529812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54"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55"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56"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6" name="PlaceHolder 2"/>
          <p:cNvSpPr>
            <a:spLocks noGrp="1"/>
          </p:cNvSpPr>
          <p:nvPr>
            <p:ph type="subTitle"/>
          </p:nvPr>
        </p:nvSpPr>
        <p:spPr>
          <a:xfrm>
            <a:off x="457200" y="1600200"/>
            <a:ext cx="8229240" cy="452592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58"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59"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0"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62"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63"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4"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66"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67"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69"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70"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71"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72"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74"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75" name="PlaceHolder 3"/>
          <p:cNvSpPr>
            <a:spLocks noGrp="1"/>
          </p:cNvSpPr>
          <p:nvPr>
            <p:ph type="body"/>
          </p:nvPr>
        </p:nvSpPr>
        <p:spPr>
          <a:xfrm>
            <a:off x="457200" y="1600200"/>
            <a:ext cx="8229240" cy="4525560"/>
          </a:xfrm>
          <a:prstGeom prst="rect">
            <a:avLst/>
          </a:prstGeom>
        </p:spPr>
        <p:txBody>
          <a:bodyPr lIns="0" tIns="0" rIns="0" bIns="0"/>
          <a:lstStyle/>
          <a:p>
            <a:endParaRPr/>
          </a:p>
        </p:txBody>
      </p:sp>
      <p:pic>
        <p:nvPicPr>
          <p:cNvPr id="76" name="Grafik 75"/>
          <p:cNvPicPr/>
          <p:nvPr/>
        </p:nvPicPr>
        <p:blipFill>
          <a:blip r:embed="rId2" cstate="print"/>
          <a:stretch>
            <a:fillRect/>
          </a:stretch>
        </p:blipFill>
        <p:spPr>
          <a:xfrm>
            <a:off x="1735560" y="1599840"/>
            <a:ext cx="5671800" cy="4525560"/>
          </a:xfrm>
          <a:prstGeom prst="rect">
            <a:avLst/>
          </a:prstGeom>
          <a:ln>
            <a:noFill/>
          </a:ln>
        </p:spPr>
      </p:pic>
      <p:pic>
        <p:nvPicPr>
          <p:cNvPr id="77" name="Grafik 76"/>
          <p:cNvPicPr/>
          <p:nvPr/>
        </p:nvPicPr>
        <p:blipFill>
          <a:blip r:embed="rId2" cstate="print"/>
          <a:stretch>
            <a:fillRect/>
          </a:stretch>
        </p:blipFill>
        <p:spPr>
          <a:xfrm>
            <a:off x="1735560" y="1599840"/>
            <a:ext cx="5671800" cy="452556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812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16"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17"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3000"/>
          </a:xfrm>
          <a:prstGeom prst="rect">
            <a:avLst/>
          </a:prstGeom>
        </p:spPr>
        <p:txBody>
          <a:bodyPr lIns="0" tIns="0" rIns="0" bIns="0" anchor="ctr"/>
          <a:lstStyle/>
          <a:p>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de-DE" sz="4400">
                <a:solidFill>
                  <a:srgbClr val="000000"/>
                </a:solidFill>
                <a:latin typeface="Calibri"/>
              </a:rPr>
              <a:t>Klicken Sie, um das Format des Titeltextes zu bearbeitenTitelmasterformat durch Klicken bearbeiten</a:t>
            </a:r>
            <a:endParaRPr/>
          </a:p>
        </p:txBody>
      </p:sp>
      <p:sp>
        <p:nvSpPr>
          <p:cNvPr id="6" name="PlaceHolder 2"/>
          <p:cNvSpPr>
            <a:spLocks noGrp="1"/>
          </p:cNvSpPr>
          <p:nvPr>
            <p:ph type="dt"/>
          </p:nvPr>
        </p:nvSpPr>
        <p:spPr>
          <a:xfrm>
            <a:off x="457200" y="6356520"/>
            <a:ext cx="2133360" cy="364680"/>
          </a:xfrm>
          <a:prstGeom prst="rect">
            <a:avLst/>
          </a:prstGeom>
        </p:spPr>
        <p:txBody>
          <a:bodyPr anchor="ctr"/>
          <a:lstStyle/>
          <a:p>
            <a:pPr>
              <a:lnSpc>
                <a:spcPct val="100000"/>
              </a:lnSpc>
            </a:pPr>
            <a:r>
              <a:rPr lang="de-DE" sz="1200">
                <a:solidFill>
                  <a:srgbClr val="8B8B8B"/>
                </a:solidFill>
                <a:latin typeface="Calibri"/>
              </a:rPr>
              <a:t>13.02.19</a:t>
            </a:r>
            <a:endParaRPr/>
          </a:p>
        </p:txBody>
      </p:sp>
      <p:sp>
        <p:nvSpPr>
          <p:cNvPr id="2" name="PlaceHolder 3"/>
          <p:cNvSpPr>
            <a:spLocks noGrp="1"/>
          </p:cNvSpPr>
          <p:nvPr>
            <p:ph type="ftr"/>
          </p:nvPr>
        </p:nvSpPr>
        <p:spPr>
          <a:xfrm>
            <a:off x="3124080" y="6356520"/>
            <a:ext cx="2895120" cy="364680"/>
          </a:xfrm>
          <a:prstGeom prst="rect">
            <a:avLst/>
          </a:prstGeom>
        </p:spPr>
        <p:txBody>
          <a:bodyPr anchor="ctr"/>
          <a:lstStyle/>
          <a:p>
            <a:endParaRPr/>
          </a:p>
        </p:txBody>
      </p:sp>
      <p:sp>
        <p:nvSpPr>
          <p:cNvPr id="3"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AC7007BC-C384-4871-9727-92C6AC70AAEB}" type="slidenum">
              <a:rPr lang="de-DE" sz="1200">
                <a:solidFill>
                  <a:srgbClr val="8B8B8B"/>
                </a:solidFill>
                <a:latin typeface="Calibri"/>
              </a:rPr>
              <a:pPr algn="r">
                <a:lnSpc>
                  <a:spcPct val="100000"/>
                </a:lnSpc>
              </a:pPr>
              <a:t>‹Nr.›</a:t>
            </a:fld>
            <a:endParaRPr/>
          </a:p>
        </p:txBody>
      </p:sp>
      <p:sp>
        <p:nvSpPr>
          <p:cNvPr id="4" name="PlaceHolder 5"/>
          <p:cNvSpPr>
            <a:spLocks noGrp="1"/>
          </p:cNvSpPr>
          <p:nvPr>
            <p:ph type="body"/>
          </p:nvPr>
        </p:nvSpPr>
        <p:spPr>
          <a:xfrm>
            <a:off x="457200" y="1604520"/>
            <a:ext cx="8229240" cy="3976920"/>
          </a:xfrm>
          <a:prstGeom prst="rect">
            <a:avLst/>
          </a:prstGeom>
        </p:spPr>
        <p:txBody>
          <a:bodyPr lIns="0" tIns="0" rIns="0" bIns="0"/>
          <a:lstStyle/>
          <a:p>
            <a:pPr>
              <a:buSzPct val="45000"/>
              <a:buFont typeface="StarSymbol"/>
              <a:buChar char=""/>
            </a:pPr>
            <a:r>
              <a:rPr lang="de-DE" sz="3200">
                <a:latin typeface="Calibri"/>
              </a:rPr>
              <a:t>Klicken Sie, um die Formate des Gliederungstextes zu bearbeiten</a:t>
            </a:r>
            <a:endParaRPr/>
          </a:p>
          <a:p>
            <a:pPr lvl="1">
              <a:buSzPct val="75000"/>
              <a:buFont typeface="StarSymbol"/>
              <a:buChar char=""/>
            </a:pPr>
            <a:r>
              <a:rPr lang="de-DE" sz="2400">
                <a:latin typeface="Calibri"/>
              </a:rPr>
              <a:t>Zweite Gliederungsebene</a:t>
            </a:r>
            <a:endParaRPr/>
          </a:p>
          <a:p>
            <a:pPr lvl="2">
              <a:buSzPct val="45000"/>
              <a:buFont typeface="StarSymbol"/>
              <a:buChar char=""/>
            </a:pPr>
            <a:r>
              <a:rPr lang="de-DE" sz="2000">
                <a:latin typeface="Calibri"/>
              </a:rPr>
              <a:t>Dritte Gliederungsebene</a:t>
            </a:r>
            <a:endParaRPr/>
          </a:p>
          <a:p>
            <a:pPr lvl="3">
              <a:buSzPct val="75000"/>
              <a:buFont typeface="StarSymbol"/>
              <a:buChar char=""/>
            </a:pPr>
            <a:r>
              <a:rPr lang="de-DE" sz="2000">
                <a:latin typeface="Calibri"/>
              </a:rPr>
              <a:t>Vierte Gliederungsebene</a:t>
            </a:r>
            <a:endParaRPr/>
          </a:p>
          <a:p>
            <a:pPr lvl="4">
              <a:buSzPct val="45000"/>
              <a:buFont typeface="StarSymbol"/>
              <a:buChar char=""/>
            </a:pPr>
            <a:r>
              <a:rPr lang="de-DE" sz="2000">
                <a:latin typeface="Calibri"/>
              </a:rPr>
              <a:t>Fünfte Gliederungsebene</a:t>
            </a:r>
            <a:endParaRPr/>
          </a:p>
          <a:p>
            <a:pPr lvl="5">
              <a:buSzPct val="45000"/>
              <a:buFont typeface="StarSymbol"/>
              <a:buChar char=""/>
            </a:pPr>
            <a:r>
              <a:rPr lang="de-DE" sz="2000">
                <a:latin typeface="Calibri"/>
              </a:rPr>
              <a:t>Sechste Gliederungsebene</a:t>
            </a:r>
            <a:endParaRPr/>
          </a:p>
          <a:p>
            <a:pPr lvl="6">
              <a:buSzPct val="45000"/>
              <a:buFont typeface="StarSymbol"/>
              <a:buChar char=""/>
            </a:pPr>
            <a:r>
              <a:rPr lang="de-DE" sz="2000">
                <a:latin typeface="Calibri"/>
              </a:rPr>
              <a:t>Siebente Gliederungsebene</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de-DE" sz="4400">
                <a:solidFill>
                  <a:srgbClr val="000000"/>
                </a:solidFill>
                <a:latin typeface="Calibri"/>
              </a:rPr>
              <a:t>Klicken Sie, um das Format des Titeltextes zu bearbeitenTitelmasterformat durch Klicken bearbeiten</a:t>
            </a:r>
            <a:endParaRPr/>
          </a:p>
        </p:txBody>
      </p:sp>
      <p:sp>
        <p:nvSpPr>
          <p:cNvPr id="40" name="PlaceHolder 2"/>
          <p:cNvSpPr>
            <a:spLocks noGrp="1"/>
          </p:cNvSpPr>
          <p:nvPr>
            <p:ph type="body"/>
          </p:nvPr>
        </p:nvSpPr>
        <p:spPr>
          <a:xfrm>
            <a:off x="457200" y="1600200"/>
            <a:ext cx="8229240" cy="4525560"/>
          </a:xfrm>
          <a:prstGeom prst="rect">
            <a:avLst/>
          </a:prstGeom>
        </p:spPr>
        <p:txBody>
          <a:bodyPr/>
          <a:lstStyle/>
          <a:p>
            <a:pPr>
              <a:buSzPct val="45000"/>
              <a:buFont typeface="StarSymbol"/>
              <a:buChar char=""/>
            </a:pPr>
            <a:r>
              <a:rPr lang="de-DE" sz="3200">
                <a:solidFill>
                  <a:srgbClr val="000000"/>
                </a:solidFill>
                <a:latin typeface="Calibri"/>
              </a:rPr>
              <a:t>Klicken Sie, um die Formate des Gliederungstextes zu bearbeiten</a:t>
            </a:r>
            <a:endParaRPr/>
          </a:p>
          <a:p>
            <a:pPr lvl="1">
              <a:buSzPct val="75000"/>
              <a:buFont typeface="StarSymbol"/>
              <a:buChar char=""/>
            </a:pPr>
            <a:r>
              <a:rPr lang="de-DE" sz="3200">
                <a:solidFill>
                  <a:srgbClr val="000000"/>
                </a:solidFill>
                <a:latin typeface="Calibri"/>
              </a:rPr>
              <a:t>Zweite Gliederungsebene</a:t>
            </a:r>
            <a:endParaRPr/>
          </a:p>
          <a:p>
            <a:pPr lvl="2">
              <a:buSzPct val="45000"/>
              <a:buFont typeface="StarSymbol"/>
              <a:buChar char=""/>
            </a:pPr>
            <a:r>
              <a:rPr lang="de-DE" sz="3200">
                <a:solidFill>
                  <a:srgbClr val="000000"/>
                </a:solidFill>
                <a:latin typeface="Calibri"/>
              </a:rPr>
              <a:t>Dritte Gliederungsebene</a:t>
            </a:r>
            <a:endParaRPr/>
          </a:p>
          <a:p>
            <a:pPr lvl="3">
              <a:buSzPct val="75000"/>
              <a:buFont typeface="StarSymbol"/>
              <a:buChar char=""/>
            </a:pPr>
            <a:r>
              <a:rPr lang="de-DE" sz="3200">
                <a:solidFill>
                  <a:srgbClr val="000000"/>
                </a:solidFill>
                <a:latin typeface="Calibri"/>
              </a:rPr>
              <a:t>Vierte Gliederungsebene</a:t>
            </a:r>
            <a:endParaRPr/>
          </a:p>
          <a:p>
            <a:pPr lvl="4">
              <a:buSzPct val="45000"/>
              <a:buFont typeface="StarSymbol"/>
              <a:buChar char=""/>
            </a:pPr>
            <a:r>
              <a:rPr lang="de-DE" sz="3200">
                <a:solidFill>
                  <a:srgbClr val="000000"/>
                </a:solidFill>
                <a:latin typeface="Calibri"/>
              </a:rPr>
              <a:t>Fünfte Gliederungsebene</a:t>
            </a:r>
            <a:endParaRPr/>
          </a:p>
          <a:p>
            <a:pPr lvl="5">
              <a:buSzPct val="45000"/>
              <a:buFont typeface="StarSymbol"/>
              <a:buChar char=""/>
            </a:pPr>
            <a:r>
              <a:rPr lang="de-DE" sz="3200">
                <a:solidFill>
                  <a:srgbClr val="000000"/>
                </a:solidFill>
                <a:latin typeface="Calibri"/>
              </a:rPr>
              <a:t>Sechste Gliederungsebene</a:t>
            </a:r>
            <a:endParaRPr/>
          </a:p>
          <a:p>
            <a:pPr>
              <a:lnSpc>
                <a:spcPct val="100000"/>
              </a:lnSpc>
              <a:buFont typeface="Arial"/>
              <a:buChar char="•"/>
            </a:pPr>
            <a:r>
              <a:rPr lang="de-DE" sz="3200">
                <a:solidFill>
                  <a:srgbClr val="000000"/>
                </a:solidFill>
                <a:latin typeface="Calibri"/>
              </a:rPr>
              <a:t>Siebente GliederungsebeneTextmasterformat bearbeiten</a:t>
            </a:r>
            <a:endParaRPr/>
          </a:p>
          <a:p>
            <a:pPr lvl="1">
              <a:lnSpc>
                <a:spcPct val="100000"/>
              </a:lnSpc>
              <a:buFont typeface="Arial"/>
              <a:buChar char="–"/>
            </a:pPr>
            <a:r>
              <a:rPr lang="de-DE" sz="2800">
                <a:solidFill>
                  <a:srgbClr val="000000"/>
                </a:solidFill>
                <a:latin typeface="Calibri"/>
              </a:rPr>
              <a:t>Zweite Ebene</a:t>
            </a:r>
            <a:endParaRPr/>
          </a:p>
          <a:p>
            <a:pPr lvl="2">
              <a:lnSpc>
                <a:spcPct val="100000"/>
              </a:lnSpc>
              <a:buFont typeface="Arial"/>
              <a:buChar char="•"/>
            </a:pPr>
            <a:r>
              <a:rPr lang="de-DE" sz="2400">
                <a:solidFill>
                  <a:srgbClr val="000000"/>
                </a:solidFill>
                <a:latin typeface="Calibri"/>
              </a:rPr>
              <a:t>Dritte Ebene</a:t>
            </a:r>
            <a:endParaRPr/>
          </a:p>
          <a:p>
            <a:pPr lvl="3">
              <a:lnSpc>
                <a:spcPct val="100000"/>
              </a:lnSpc>
              <a:buFont typeface="Arial"/>
              <a:buChar char="–"/>
            </a:pPr>
            <a:r>
              <a:rPr lang="de-DE" sz="2000">
                <a:solidFill>
                  <a:srgbClr val="000000"/>
                </a:solidFill>
                <a:latin typeface="Calibri"/>
              </a:rPr>
              <a:t>Vierte Ebene</a:t>
            </a:r>
            <a:endParaRPr/>
          </a:p>
          <a:p>
            <a:pPr lvl="4">
              <a:lnSpc>
                <a:spcPct val="100000"/>
              </a:lnSpc>
              <a:buFont typeface="Arial"/>
              <a:buChar char="»"/>
            </a:pPr>
            <a:r>
              <a:rPr lang="de-DE" sz="2000">
                <a:solidFill>
                  <a:srgbClr val="000000"/>
                </a:solidFill>
                <a:latin typeface="Calibri"/>
              </a:rPr>
              <a:t>Fünfte Ebene</a:t>
            </a:r>
            <a:endParaRPr/>
          </a:p>
        </p:txBody>
      </p:sp>
      <p:sp>
        <p:nvSpPr>
          <p:cNvPr id="41"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de-DE" sz="1200">
                <a:solidFill>
                  <a:srgbClr val="8B8B8B"/>
                </a:solidFill>
                <a:latin typeface="Calibri"/>
              </a:rPr>
              <a:t>13.02.19</a:t>
            </a:r>
            <a:endParaRPr/>
          </a:p>
        </p:txBody>
      </p:sp>
      <p:sp>
        <p:nvSpPr>
          <p:cNvPr id="42" name="PlaceHolder 4"/>
          <p:cNvSpPr>
            <a:spLocks noGrp="1"/>
          </p:cNvSpPr>
          <p:nvPr>
            <p:ph type="ftr"/>
          </p:nvPr>
        </p:nvSpPr>
        <p:spPr>
          <a:xfrm>
            <a:off x="3124080" y="6356520"/>
            <a:ext cx="2895120" cy="364680"/>
          </a:xfrm>
          <a:prstGeom prst="rect">
            <a:avLst/>
          </a:prstGeom>
        </p:spPr>
        <p:txBody>
          <a:bodyPr anchor="ctr"/>
          <a:lstStyle/>
          <a:p>
            <a:endParaRPr/>
          </a:p>
        </p:txBody>
      </p:sp>
      <p:sp>
        <p:nvSpPr>
          <p:cNvPr id="43"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96D58EF1-75E0-49AF-9DC6-25A5CA13A783}" type="slidenum">
              <a:rPr lang="de-DE" sz="1200">
                <a:solidFill>
                  <a:srgbClr val="8B8B8B"/>
                </a:solidFill>
                <a:latin typeface="Calibri"/>
              </a:rPr>
              <a:pPr algn="r">
                <a:lnSpc>
                  <a:spcPct val="100000"/>
                </a:lnSpc>
              </a:pPr>
              <a:t>‹Nr.›</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3"/>
          <p:cNvPicPr/>
          <p:nvPr/>
        </p:nvPicPr>
        <p:blipFill>
          <a:blip r:embed="rId2" cstate="print"/>
          <a:stretch>
            <a:fillRect/>
          </a:stretch>
        </p:blipFill>
        <p:spPr>
          <a:xfrm>
            <a:off x="-1592280" y="0"/>
            <a:ext cx="12186000" cy="7079760"/>
          </a:xfrm>
          <a:prstGeom prst="rect">
            <a:avLst/>
          </a:prstGeom>
          <a:ln>
            <a:noFill/>
          </a:ln>
        </p:spPr>
      </p:pic>
      <p:sp>
        <p:nvSpPr>
          <p:cNvPr id="79" name="CustomShape 1"/>
          <p:cNvSpPr/>
          <p:nvPr/>
        </p:nvSpPr>
        <p:spPr>
          <a:xfrm>
            <a:off x="2075040" y="116640"/>
            <a:ext cx="4817160" cy="1552680"/>
          </a:xfrm>
          <a:prstGeom prst="rect">
            <a:avLst/>
          </a:prstGeom>
          <a:noFill/>
          <a:ln>
            <a:noFill/>
          </a:ln>
        </p:spPr>
        <p:txBody>
          <a:bodyPr lIns="90000" tIns="45000" rIns="90000" bIns="45000"/>
          <a:lstStyle/>
          <a:p>
            <a:pPr algn="ctr">
              <a:lnSpc>
                <a:spcPct val="100000"/>
              </a:lnSpc>
            </a:pPr>
            <a:r>
              <a:rPr lang="de-DE" sz="4800" b="1" dirty="0">
                <a:ln>
                  <a:solidFill>
                    <a:schemeClr val="tx1"/>
                  </a:solidFill>
                </a:ln>
                <a:solidFill>
                  <a:srgbClr val="FFFFFF"/>
                </a:solidFill>
                <a:latin typeface="Arial"/>
              </a:rPr>
              <a:t>Ausbeuterische </a:t>
            </a:r>
            <a:endParaRPr dirty="0">
              <a:ln>
                <a:solidFill>
                  <a:schemeClr val="tx1"/>
                </a:solidFill>
              </a:ln>
            </a:endParaRPr>
          </a:p>
          <a:p>
            <a:pPr algn="ctr">
              <a:lnSpc>
                <a:spcPct val="100000"/>
              </a:lnSpc>
            </a:pPr>
            <a:r>
              <a:rPr lang="de-DE" sz="4800" b="1" dirty="0">
                <a:ln>
                  <a:solidFill>
                    <a:schemeClr val="tx1"/>
                  </a:solidFill>
                </a:ln>
                <a:solidFill>
                  <a:srgbClr val="FFFFFF"/>
                </a:solidFill>
                <a:latin typeface="Arial"/>
              </a:rPr>
              <a:t>Kinderarbeit</a:t>
            </a:r>
            <a:endParaRPr dirty="0">
              <a:ln>
                <a:solidFill>
                  <a:schemeClr val="tx1"/>
                </a:solidFill>
              </a:ln>
            </a:endParaRPr>
          </a:p>
        </p:txBody>
      </p:sp>
      <p:sp>
        <p:nvSpPr>
          <p:cNvPr id="80" name="CustomShape 2"/>
          <p:cNvSpPr/>
          <p:nvPr/>
        </p:nvSpPr>
        <p:spPr>
          <a:xfrm>
            <a:off x="4214520" y="2925000"/>
            <a:ext cx="537840" cy="821520"/>
          </a:xfrm>
          <a:prstGeom prst="rect">
            <a:avLst/>
          </a:prstGeom>
          <a:noFill/>
          <a:ln>
            <a:noFill/>
          </a:ln>
        </p:spPr>
        <p:txBody>
          <a:bodyPr wrap="none" lIns="90000" tIns="45000" rIns="90000" bIns="45000"/>
          <a:lstStyle/>
          <a:p>
            <a:pPr>
              <a:lnSpc>
                <a:spcPct val="100000"/>
              </a:lnSpc>
            </a:pPr>
            <a:r>
              <a:rPr lang="de-DE" sz="4800" b="1" dirty="0">
                <a:ln>
                  <a:solidFill>
                    <a:schemeClr val="tx1"/>
                  </a:solidFill>
                </a:ln>
                <a:solidFill>
                  <a:srgbClr val="FFFFFF"/>
                </a:solidFill>
                <a:latin typeface="Arial"/>
              </a:rPr>
              <a:t>=</a:t>
            </a:r>
            <a:endParaRPr dirty="0">
              <a:ln>
                <a:solidFill>
                  <a:schemeClr val="tx1"/>
                </a:solidFill>
              </a:ln>
            </a:endParaRPr>
          </a:p>
        </p:txBody>
      </p:sp>
      <p:sp>
        <p:nvSpPr>
          <p:cNvPr id="81" name="CustomShape 3"/>
          <p:cNvSpPr/>
          <p:nvPr/>
        </p:nvSpPr>
        <p:spPr>
          <a:xfrm>
            <a:off x="2724480" y="4077000"/>
            <a:ext cx="3767040" cy="2283840"/>
          </a:xfrm>
          <a:prstGeom prst="rect">
            <a:avLst/>
          </a:prstGeom>
          <a:noFill/>
          <a:ln>
            <a:noFill/>
          </a:ln>
        </p:spPr>
        <p:txBody>
          <a:bodyPr wrap="none" lIns="90000" tIns="45000" rIns="90000" bIns="45000"/>
          <a:lstStyle/>
          <a:p>
            <a:pPr algn="ctr">
              <a:lnSpc>
                <a:spcPct val="100000"/>
              </a:lnSpc>
            </a:pPr>
            <a:r>
              <a:rPr lang="de-DE" sz="4800" b="1" dirty="0" err="1">
                <a:ln>
                  <a:solidFill>
                    <a:schemeClr val="tx1"/>
                  </a:solidFill>
                </a:ln>
                <a:solidFill>
                  <a:srgbClr val="FFFFFF"/>
                </a:solidFill>
                <a:latin typeface="Arial"/>
              </a:rPr>
              <a:t>Exploitative</a:t>
            </a:r>
            <a:r>
              <a:rPr lang="de-DE" sz="4800" b="1" dirty="0">
                <a:ln>
                  <a:solidFill>
                    <a:schemeClr val="tx1"/>
                  </a:solidFill>
                </a:ln>
                <a:solidFill>
                  <a:srgbClr val="FFFFFF"/>
                </a:solidFill>
                <a:latin typeface="Arial"/>
              </a:rPr>
              <a:t> </a:t>
            </a:r>
            <a:endParaRPr dirty="0">
              <a:ln>
                <a:solidFill>
                  <a:schemeClr val="tx1"/>
                </a:solidFill>
              </a:ln>
            </a:endParaRPr>
          </a:p>
          <a:p>
            <a:pPr algn="ctr">
              <a:lnSpc>
                <a:spcPct val="100000"/>
              </a:lnSpc>
            </a:pPr>
            <a:r>
              <a:rPr lang="de-DE" sz="4800" b="1" dirty="0">
                <a:ln>
                  <a:solidFill>
                    <a:schemeClr val="tx1"/>
                  </a:solidFill>
                </a:ln>
                <a:solidFill>
                  <a:srgbClr val="FFFFFF"/>
                </a:solidFill>
                <a:latin typeface="Arial"/>
              </a:rPr>
              <a:t>Child </a:t>
            </a:r>
            <a:endParaRPr dirty="0">
              <a:ln>
                <a:solidFill>
                  <a:schemeClr val="tx1"/>
                </a:solidFill>
              </a:ln>
            </a:endParaRPr>
          </a:p>
          <a:p>
            <a:pPr algn="ctr">
              <a:lnSpc>
                <a:spcPct val="100000"/>
              </a:lnSpc>
            </a:pPr>
            <a:r>
              <a:rPr lang="de-DE" sz="4800" b="1" dirty="0">
                <a:ln>
                  <a:solidFill>
                    <a:schemeClr val="tx1"/>
                  </a:solidFill>
                </a:ln>
                <a:solidFill>
                  <a:srgbClr val="FFFFFF"/>
                </a:solidFill>
                <a:latin typeface="Arial"/>
              </a:rPr>
              <a:t>Labor</a:t>
            </a:r>
            <a:endParaRPr dirty="0">
              <a:ln>
                <a:solidFill>
                  <a:schemeClr val="tx1"/>
                </a:solidFill>
              </a:ln>
            </a:endParaRPr>
          </a:p>
        </p:txBody>
      </p:sp>
      <p:sp>
        <p:nvSpPr>
          <p:cNvPr id="2" name="Textfeld 1"/>
          <p:cNvSpPr txBox="1"/>
          <p:nvPr/>
        </p:nvSpPr>
        <p:spPr>
          <a:xfrm>
            <a:off x="-1044624" y="2204864"/>
            <a:ext cx="2808312" cy="1569660"/>
          </a:xfrm>
          <a:prstGeom prst="rect">
            <a:avLst/>
          </a:prstGeom>
          <a:noFill/>
        </p:spPr>
        <p:txBody>
          <a:bodyPr wrap="square" rtlCol="0">
            <a:spAutoFit/>
          </a:bodyPr>
          <a:lstStyle/>
          <a:p>
            <a:r>
              <a:rPr lang="de-DE" sz="4800" b="1" dirty="0" smtClean="0">
                <a:ln>
                  <a:solidFill>
                    <a:schemeClr val="bg1"/>
                  </a:solidFill>
                </a:ln>
              </a:rPr>
              <a:t>Klasse</a:t>
            </a:r>
            <a:br>
              <a:rPr lang="de-DE" sz="4800" b="1" dirty="0" smtClean="0">
                <a:ln>
                  <a:solidFill>
                    <a:schemeClr val="bg1"/>
                  </a:solidFill>
                </a:ln>
              </a:rPr>
            </a:br>
            <a:r>
              <a:rPr lang="de-DE" sz="4800" b="1" dirty="0" smtClean="0">
                <a:ln>
                  <a:solidFill>
                    <a:schemeClr val="bg1"/>
                  </a:solidFill>
                </a:ln>
              </a:rPr>
              <a:t>    10</a:t>
            </a:r>
            <a:endParaRPr lang="de-DE" sz="4800" b="1" dirty="0">
              <a:ln>
                <a:solidFill>
                  <a:schemeClr val="bg1"/>
                </a:solidFill>
              </a:l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354616" cy="6867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feld 3"/>
          <p:cNvSpPr txBox="1"/>
          <p:nvPr/>
        </p:nvSpPr>
        <p:spPr>
          <a:xfrm>
            <a:off x="73249" y="266596"/>
            <a:ext cx="2880320" cy="632480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5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 was haben wir zum Glück nicht miterlebt, doch ihr wollt alle viel Geld, doch was bringt euch Geld, wenn die Welt fällt, überleg doch mal das Leben, es hat Höhen und Tiefen, doch sie machen nur Intrigen weil sie das Geld lieben und in anderen Ländern führen sie Krieg, weil sie denken, das führt zum Sieg. </a:t>
            </a:r>
          </a:p>
        </p:txBody>
      </p:sp>
    </p:spTree>
    <p:extLst>
      <p:ext uri="{BB962C8B-B14F-4D97-AF65-F5344CB8AC3E}">
        <p14:creationId xmlns:p14="http://schemas.microsoft.com/office/powerpoint/2010/main" xmlns="" val="1930444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608" y="0"/>
            <a:ext cx="10687896" cy="6871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6098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5"/>
          <p:cNvPicPr/>
          <p:nvPr/>
        </p:nvPicPr>
        <p:blipFill>
          <a:blip r:embed="rId2" cstate="print"/>
          <a:stretch>
            <a:fillRect/>
          </a:stretch>
        </p:blipFill>
        <p:spPr>
          <a:xfrm>
            <a:off x="-108520" y="-980702"/>
            <a:ext cx="9588757" cy="8953200"/>
          </a:xfrm>
          <a:prstGeom prst="rect">
            <a:avLst/>
          </a:prstGeom>
          <a:ln>
            <a:noFill/>
          </a:ln>
        </p:spPr>
      </p:pic>
      <p:sp>
        <p:nvSpPr>
          <p:cNvPr id="83" name="CustomShape 1"/>
          <p:cNvSpPr/>
          <p:nvPr/>
        </p:nvSpPr>
        <p:spPr>
          <a:xfrm>
            <a:off x="179512" y="145125"/>
            <a:ext cx="5101200" cy="4155840"/>
          </a:xfrm>
          <a:prstGeom prst="rect">
            <a:avLst/>
          </a:prstGeom>
          <a:noFill/>
          <a:ln>
            <a:noFill/>
          </a:ln>
        </p:spPr>
        <p:txBody>
          <a:bodyPr wrap="none" lIns="90000" tIns="45000" rIns="90000" bIns="45000"/>
          <a:lstStyle/>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E</a:t>
            </a:r>
            <a:r>
              <a:rPr lang="de-DE" sz="2200" dirty="0">
                <a:solidFill>
                  <a:srgbClr val="FF0000"/>
                </a:solidFill>
                <a:latin typeface="Arial"/>
              </a:rPr>
              <a:t> </a:t>
            </a:r>
            <a:r>
              <a:rPr lang="de-DE" sz="2200" dirty="0" err="1">
                <a:solidFill>
                  <a:srgbClr val="FFFFFF"/>
                </a:solidFill>
                <a:latin typeface="Arial"/>
              </a:rPr>
              <a:t>scape</a:t>
            </a:r>
            <a:r>
              <a:rPr lang="de-DE" sz="2200" dirty="0">
                <a:solidFill>
                  <a:srgbClr val="FFFFFF"/>
                </a:solidFill>
                <a:latin typeface="Arial"/>
              </a:rPr>
              <a:t>			(entfliehen)</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X</a:t>
            </a:r>
            <a:r>
              <a:rPr lang="de-DE" sz="2200" dirty="0">
                <a:solidFill>
                  <a:srgbClr val="000000"/>
                </a:solidFill>
                <a:latin typeface="Arial"/>
              </a:rPr>
              <a:t> </a:t>
            </a:r>
            <a:r>
              <a:rPr lang="de-DE" sz="2200" dirty="0" err="1">
                <a:solidFill>
                  <a:srgbClr val="FFFFFF"/>
                </a:solidFill>
                <a:latin typeface="Arial"/>
              </a:rPr>
              <a:t>million</a:t>
            </a:r>
            <a:r>
              <a:rPr lang="de-DE" sz="2200" dirty="0">
                <a:solidFill>
                  <a:srgbClr val="FFFFFF"/>
                </a:solidFill>
                <a:latin typeface="Arial"/>
              </a:rPr>
              <a:t> </a:t>
            </a:r>
            <a:r>
              <a:rPr lang="de-DE" sz="2200" dirty="0" err="1">
                <a:solidFill>
                  <a:srgbClr val="FFFFFF"/>
                </a:solidFill>
                <a:latin typeface="Arial"/>
              </a:rPr>
              <a:t>children</a:t>
            </a:r>
            <a:r>
              <a:rPr lang="de-DE" sz="2200" dirty="0">
                <a:solidFill>
                  <a:srgbClr val="FFFFFF"/>
                </a:solidFill>
                <a:latin typeface="Arial"/>
              </a:rPr>
              <a:t>	</a:t>
            </a:r>
            <a:r>
              <a:rPr lang="de-DE" sz="2200" dirty="0" smtClean="0">
                <a:solidFill>
                  <a:srgbClr val="FFFFFF"/>
                </a:solidFill>
                <a:latin typeface="Arial"/>
              </a:rPr>
              <a:t>	(</a:t>
            </a:r>
            <a:r>
              <a:rPr lang="de-DE" sz="2200" dirty="0">
                <a:solidFill>
                  <a:srgbClr val="FFFFFF"/>
                </a:solidFill>
                <a:latin typeface="Arial"/>
              </a:rPr>
              <a:t>X Millionen Kinder)</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P</a:t>
            </a:r>
            <a:r>
              <a:rPr lang="de-DE" sz="2200" dirty="0">
                <a:solidFill>
                  <a:srgbClr val="FF0000"/>
                </a:solidFill>
                <a:latin typeface="Arial"/>
              </a:rPr>
              <a:t> </a:t>
            </a:r>
            <a:r>
              <a:rPr lang="de-DE" sz="2200" dirty="0" err="1">
                <a:solidFill>
                  <a:srgbClr val="FFFFFF"/>
                </a:solidFill>
                <a:latin typeface="Arial"/>
              </a:rPr>
              <a:t>oor</a:t>
            </a:r>
            <a:r>
              <a:rPr lang="de-DE" sz="2200" dirty="0">
                <a:solidFill>
                  <a:srgbClr val="FFFFFF"/>
                </a:solidFill>
                <a:latin typeface="Arial"/>
              </a:rPr>
              <a:t>				(arm)</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L</a:t>
            </a:r>
            <a:r>
              <a:rPr lang="de-DE" sz="2200" dirty="0">
                <a:solidFill>
                  <a:srgbClr val="000000"/>
                </a:solidFill>
                <a:latin typeface="Arial"/>
              </a:rPr>
              <a:t> </a:t>
            </a:r>
            <a:r>
              <a:rPr lang="de-DE" sz="2200" dirty="0" err="1">
                <a:solidFill>
                  <a:srgbClr val="FFFFFF"/>
                </a:solidFill>
                <a:latin typeface="Arial"/>
              </a:rPr>
              <a:t>abel</a:t>
            </a:r>
            <a:r>
              <a:rPr lang="de-DE" sz="2200" dirty="0">
                <a:solidFill>
                  <a:srgbClr val="FFFFFF"/>
                </a:solidFill>
                <a:latin typeface="Arial"/>
              </a:rPr>
              <a:t>				</a:t>
            </a:r>
            <a:r>
              <a:rPr lang="de-DE" sz="2200" dirty="0" smtClean="0">
                <a:solidFill>
                  <a:srgbClr val="FFFFFF"/>
                </a:solidFill>
                <a:latin typeface="Arial"/>
              </a:rPr>
              <a:t>(Marke)</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O</a:t>
            </a:r>
            <a:r>
              <a:rPr lang="de-DE" sz="2200" dirty="0">
                <a:solidFill>
                  <a:srgbClr val="FF0000"/>
                </a:solidFill>
                <a:latin typeface="Arial"/>
              </a:rPr>
              <a:t> </a:t>
            </a:r>
            <a:r>
              <a:rPr lang="de-DE" sz="2200" dirty="0" err="1">
                <a:solidFill>
                  <a:srgbClr val="FFFFFF"/>
                </a:solidFill>
                <a:latin typeface="Arial"/>
              </a:rPr>
              <a:t>rganization</a:t>
            </a:r>
            <a:r>
              <a:rPr lang="de-DE" sz="2200" dirty="0">
                <a:solidFill>
                  <a:srgbClr val="FFFFFF"/>
                </a:solidFill>
                <a:latin typeface="Arial"/>
              </a:rPr>
              <a:t>		</a:t>
            </a:r>
            <a:r>
              <a:rPr lang="de-DE" sz="2200" dirty="0" smtClean="0">
                <a:solidFill>
                  <a:srgbClr val="FFFFFF"/>
                </a:solidFill>
                <a:latin typeface="Arial"/>
              </a:rPr>
              <a:t>	(</a:t>
            </a:r>
            <a:r>
              <a:rPr lang="de-DE" sz="2200" dirty="0">
                <a:solidFill>
                  <a:srgbClr val="FFFFFF"/>
                </a:solidFill>
                <a:latin typeface="Arial"/>
              </a:rPr>
              <a:t>Organisation)</a:t>
            </a:r>
            <a:endParaRPr dirty="0"/>
          </a:p>
          <a:p>
            <a:pPr>
              <a:lnSpc>
                <a:spcPct val="100000"/>
              </a:lnSpc>
            </a:pPr>
            <a:r>
              <a:rPr lang="de-DE" sz="2200" dirty="0">
                <a:solidFill>
                  <a:srgbClr val="FF0000"/>
                </a:solidFill>
                <a:latin typeface="Arial"/>
              </a:rPr>
              <a:t> </a:t>
            </a: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I</a:t>
            </a:r>
            <a:r>
              <a:rPr lang="de-DE" sz="2200" dirty="0">
                <a:solidFill>
                  <a:srgbClr val="FF0000"/>
                </a:solidFill>
                <a:latin typeface="Arial"/>
              </a:rPr>
              <a:t> </a:t>
            </a:r>
            <a:r>
              <a:rPr lang="de-DE" sz="2200" dirty="0" err="1">
                <a:solidFill>
                  <a:srgbClr val="FFFFFF"/>
                </a:solidFill>
                <a:latin typeface="Arial"/>
              </a:rPr>
              <a:t>njustice</a:t>
            </a:r>
            <a:r>
              <a:rPr lang="de-DE" sz="2200" dirty="0">
                <a:solidFill>
                  <a:srgbClr val="FFFFFF"/>
                </a:solidFill>
                <a:latin typeface="Arial"/>
              </a:rPr>
              <a:t>			</a:t>
            </a:r>
            <a:r>
              <a:rPr lang="de-DE" sz="2200" dirty="0" smtClean="0">
                <a:solidFill>
                  <a:srgbClr val="FFFFFF"/>
                </a:solidFill>
                <a:latin typeface="Arial"/>
              </a:rPr>
              <a:t>(</a:t>
            </a:r>
            <a:r>
              <a:rPr lang="de-DE" sz="2200" dirty="0">
                <a:solidFill>
                  <a:srgbClr val="FFFFFF"/>
                </a:solidFill>
                <a:latin typeface="Arial"/>
              </a:rPr>
              <a:t>u</a:t>
            </a:r>
            <a:r>
              <a:rPr lang="de-DE" sz="2200" dirty="0" smtClean="0">
                <a:solidFill>
                  <a:srgbClr val="FFFFFF"/>
                </a:solidFill>
                <a:latin typeface="Arial"/>
              </a:rPr>
              <a:t>ngerecht)</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T</a:t>
            </a:r>
            <a:r>
              <a:rPr lang="de-DE" sz="2200" dirty="0">
                <a:solidFill>
                  <a:srgbClr val="FF0000"/>
                </a:solidFill>
                <a:latin typeface="Arial"/>
              </a:rPr>
              <a:t> </a:t>
            </a:r>
            <a:r>
              <a:rPr lang="de-DE" sz="2200" dirty="0" err="1">
                <a:solidFill>
                  <a:srgbClr val="FFFFFF"/>
                </a:solidFill>
                <a:latin typeface="Arial"/>
              </a:rPr>
              <a:t>hreaten</a:t>
            </a:r>
            <a:r>
              <a:rPr lang="de-DE" sz="2200" dirty="0">
                <a:solidFill>
                  <a:srgbClr val="FFFFFF"/>
                </a:solidFill>
                <a:latin typeface="Arial"/>
              </a:rPr>
              <a:t>			(jemanden bedrohen)</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A</a:t>
            </a:r>
            <a:r>
              <a:rPr lang="de-DE" sz="2200" dirty="0">
                <a:solidFill>
                  <a:srgbClr val="FF0000"/>
                </a:solidFill>
                <a:latin typeface="Arial"/>
              </a:rPr>
              <a:t> </a:t>
            </a:r>
            <a:r>
              <a:rPr lang="de-DE" sz="2200" dirty="0" err="1">
                <a:solidFill>
                  <a:srgbClr val="FFFFFF"/>
                </a:solidFill>
                <a:latin typeface="Arial"/>
              </a:rPr>
              <a:t>wful</a:t>
            </a:r>
            <a:r>
              <a:rPr lang="de-DE" sz="2200" dirty="0">
                <a:solidFill>
                  <a:srgbClr val="FFFFFF"/>
                </a:solidFill>
                <a:latin typeface="Arial"/>
              </a:rPr>
              <a:t>				(furchtbar)</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T</a:t>
            </a:r>
            <a:r>
              <a:rPr lang="de-DE" sz="2200" dirty="0">
                <a:solidFill>
                  <a:srgbClr val="000000"/>
                </a:solidFill>
                <a:latin typeface="Arial"/>
              </a:rPr>
              <a:t> </a:t>
            </a:r>
            <a:r>
              <a:rPr lang="de-DE" sz="2200" dirty="0" err="1">
                <a:solidFill>
                  <a:srgbClr val="FFFFFF"/>
                </a:solidFill>
                <a:latin typeface="Arial"/>
              </a:rPr>
              <a:t>errible</a:t>
            </a:r>
            <a:r>
              <a:rPr lang="de-DE" sz="2200" dirty="0">
                <a:solidFill>
                  <a:srgbClr val="FFFFFF"/>
                </a:solidFill>
                <a:latin typeface="Arial"/>
              </a:rPr>
              <a:t>			(schrecklich)</a:t>
            </a:r>
            <a:endParaRPr dirty="0"/>
          </a:p>
          <a:p>
            <a:pPr>
              <a:lnSpc>
                <a:spcPct val="100000"/>
              </a:lnSpc>
            </a:pPr>
            <a:r>
              <a:rPr lang="de-DE" sz="2200" dirty="0">
                <a:solidFill>
                  <a:srgbClr val="000000"/>
                </a:solidFill>
                <a:latin typeface="Arial"/>
              </a:rPr>
              <a:t> </a:t>
            </a: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I</a:t>
            </a:r>
            <a:r>
              <a:rPr lang="de-DE" sz="2200" dirty="0">
                <a:solidFill>
                  <a:srgbClr val="FF0000"/>
                </a:solidFill>
                <a:latin typeface="Arial"/>
              </a:rPr>
              <a:t> </a:t>
            </a:r>
            <a:r>
              <a:rPr lang="de-DE" sz="2200" dirty="0" err="1">
                <a:solidFill>
                  <a:srgbClr val="FFFFFF"/>
                </a:solidFill>
                <a:latin typeface="Arial"/>
              </a:rPr>
              <a:t>ncorrect</a:t>
            </a:r>
            <a:r>
              <a:rPr lang="de-DE" sz="2200" dirty="0">
                <a:solidFill>
                  <a:srgbClr val="FFFFFF"/>
                </a:solidFill>
                <a:latin typeface="Arial"/>
              </a:rPr>
              <a:t>			(falsch)</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V</a:t>
            </a:r>
            <a:r>
              <a:rPr lang="de-DE" sz="2200" dirty="0">
                <a:solidFill>
                  <a:srgbClr val="FF0000"/>
                </a:solidFill>
                <a:latin typeface="Arial"/>
              </a:rPr>
              <a:t> </a:t>
            </a:r>
            <a:r>
              <a:rPr lang="de-DE" sz="2200" dirty="0" err="1">
                <a:solidFill>
                  <a:srgbClr val="FFFFFF"/>
                </a:solidFill>
                <a:latin typeface="Arial"/>
              </a:rPr>
              <a:t>iolence</a:t>
            </a:r>
            <a:r>
              <a:rPr lang="de-DE" sz="2200" dirty="0">
                <a:solidFill>
                  <a:srgbClr val="FFFFFF"/>
                </a:solidFill>
                <a:latin typeface="Arial"/>
              </a:rPr>
              <a:t>			(Gewalt)</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E</a:t>
            </a:r>
            <a:r>
              <a:rPr lang="de-DE" sz="2200" dirty="0">
                <a:solidFill>
                  <a:srgbClr val="FF0000"/>
                </a:solidFill>
                <a:latin typeface="Arial"/>
              </a:rPr>
              <a:t> </a:t>
            </a:r>
            <a:r>
              <a:rPr lang="de-DE" sz="2200" dirty="0" err="1">
                <a:solidFill>
                  <a:srgbClr val="FFFFFF"/>
                </a:solidFill>
                <a:latin typeface="Arial"/>
              </a:rPr>
              <a:t>xhausted</a:t>
            </a:r>
            <a:r>
              <a:rPr lang="de-DE" sz="2200" dirty="0">
                <a:solidFill>
                  <a:srgbClr val="FFFFFF"/>
                </a:solidFill>
                <a:latin typeface="Arial"/>
              </a:rPr>
              <a:t>		</a:t>
            </a:r>
            <a:r>
              <a:rPr lang="de-DE" sz="2200" dirty="0" smtClean="0">
                <a:solidFill>
                  <a:srgbClr val="FFFFFF"/>
                </a:solidFill>
                <a:latin typeface="Arial"/>
              </a:rPr>
              <a:t>	(</a:t>
            </a:r>
            <a:r>
              <a:rPr lang="de-DE" sz="2200" dirty="0">
                <a:solidFill>
                  <a:srgbClr val="FFFFFF"/>
                </a:solidFill>
                <a:latin typeface="Arial"/>
              </a:rPr>
              <a:t>erschöpft)</a:t>
            </a:r>
            <a:endParaRPr dirty="0"/>
          </a:p>
        </p:txBody>
      </p:sp>
      <p:sp>
        <p:nvSpPr>
          <p:cNvPr id="84" name="CustomShape 2"/>
          <p:cNvSpPr/>
          <p:nvPr/>
        </p:nvSpPr>
        <p:spPr>
          <a:xfrm>
            <a:off x="179512" y="4648547"/>
            <a:ext cx="2975760" cy="1765440"/>
          </a:xfrm>
          <a:prstGeom prst="rect">
            <a:avLst/>
          </a:prstGeom>
          <a:noFill/>
          <a:ln>
            <a:noFill/>
          </a:ln>
        </p:spPr>
        <p:txBody>
          <a:bodyPr wrap="none" lIns="90000" tIns="45000" rIns="90000" bIns="45000"/>
          <a:lstStyle/>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C</a:t>
            </a:r>
            <a:r>
              <a:rPr lang="de-DE" sz="2200" dirty="0">
                <a:solidFill>
                  <a:srgbClr val="FF0000"/>
                </a:solidFill>
                <a:latin typeface="Arial"/>
              </a:rPr>
              <a:t> </a:t>
            </a:r>
            <a:r>
              <a:rPr lang="de-DE" sz="2200" dirty="0" err="1">
                <a:solidFill>
                  <a:srgbClr val="FFFFFF"/>
                </a:solidFill>
                <a:latin typeface="Arial"/>
              </a:rPr>
              <a:t>ruel</a:t>
            </a:r>
            <a:r>
              <a:rPr lang="de-DE" sz="2200" dirty="0">
                <a:solidFill>
                  <a:srgbClr val="FFFFFF"/>
                </a:solidFill>
                <a:latin typeface="Arial"/>
              </a:rPr>
              <a:t>		(grausam)</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H</a:t>
            </a:r>
            <a:r>
              <a:rPr lang="de-DE" sz="2200" dirty="0">
                <a:solidFill>
                  <a:srgbClr val="FF0000"/>
                </a:solidFill>
                <a:latin typeface="Arial"/>
              </a:rPr>
              <a:t> </a:t>
            </a:r>
            <a:r>
              <a:rPr lang="de-DE" sz="2200" dirty="0" err="1">
                <a:solidFill>
                  <a:srgbClr val="FFFFFF"/>
                </a:solidFill>
                <a:latin typeface="Arial"/>
              </a:rPr>
              <a:t>ope</a:t>
            </a:r>
            <a:r>
              <a:rPr lang="de-DE" sz="2200" dirty="0">
                <a:solidFill>
                  <a:srgbClr val="FFFFFF"/>
                </a:solidFill>
                <a:latin typeface="Arial"/>
              </a:rPr>
              <a:t>		(Hoffnung)</a:t>
            </a:r>
            <a:endParaRPr dirty="0"/>
          </a:p>
          <a:p>
            <a:pPr>
              <a:lnSpc>
                <a:spcPct val="100000"/>
              </a:lnSpc>
            </a:pPr>
            <a:r>
              <a:rPr lang="de-DE" sz="2200" dirty="0">
                <a:solidFill>
                  <a:srgbClr val="FF0000"/>
                </a:solidFill>
                <a:latin typeface="Arial"/>
              </a:rPr>
              <a:t> </a:t>
            </a: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I</a:t>
            </a:r>
            <a:r>
              <a:rPr lang="de-DE" sz="2200" dirty="0">
                <a:solidFill>
                  <a:srgbClr val="FF0000"/>
                </a:solidFill>
                <a:latin typeface="Arial"/>
              </a:rPr>
              <a:t> </a:t>
            </a:r>
            <a:r>
              <a:rPr lang="de-DE" sz="2200" dirty="0" err="1">
                <a:solidFill>
                  <a:srgbClr val="FFFFFF"/>
                </a:solidFill>
                <a:latin typeface="Arial"/>
              </a:rPr>
              <a:t>ndustry</a:t>
            </a:r>
            <a:r>
              <a:rPr lang="de-DE" sz="2200" dirty="0">
                <a:solidFill>
                  <a:srgbClr val="FFFFFF"/>
                </a:solidFill>
                <a:latin typeface="Arial"/>
              </a:rPr>
              <a:t>	(Industrie)</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L</a:t>
            </a:r>
            <a:r>
              <a:rPr lang="de-DE" sz="2200" dirty="0">
                <a:solidFill>
                  <a:srgbClr val="000000"/>
                </a:solidFill>
                <a:latin typeface="Arial"/>
              </a:rPr>
              <a:t> </a:t>
            </a:r>
            <a:r>
              <a:rPr lang="de-DE" sz="2200" dirty="0" err="1">
                <a:solidFill>
                  <a:srgbClr val="FFFFFF"/>
                </a:solidFill>
                <a:latin typeface="Arial"/>
              </a:rPr>
              <a:t>onely</a:t>
            </a:r>
            <a:r>
              <a:rPr lang="de-DE" sz="2200" dirty="0">
                <a:solidFill>
                  <a:srgbClr val="FFFFFF"/>
                </a:solidFill>
                <a:latin typeface="Arial"/>
              </a:rPr>
              <a:t>	(einsam)</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D</a:t>
            </a:r>
            <a:r>
              <a:rPr lang="de-DE" sz="2200" dirty="0">
                <a:solidFill>
                  <a:srgbClr val="FF0000"/>
                </a:solidFill>
                <a:latin typeface="Arial"/>
              </a:rPr>
              <a:t> </a:t>
            </a:r>
            <a:r>
              <a:rPr lang="de-DE" sz="2200" dirty="0" err="1">
                <a:solidFill>
                  <a:srgbClr val="FFFFFF"/>
                </a:solidFill>
                <a:latin typeface="Arial"/>
              </a:rPr>
              <a:t>irty</a:t>
            </a:r>
            <a:r>
              <a:rPr lang="de-DE" sz="2200" dirty="0">
                <a:solidFill>
                  <a:srgbClr val="FFFFFF"/>
                </a:solidFill>
                <a:latin typeface="Arial"/>
              </a:rPr>
              <a:t>		(schmutzig)</a:t>
            </a:r>
            <a:endParaRPr dirty="0"/>
          </a:p>
        </p:txBody>
      </p:sp>
      <p:sp>
        <p:nvSpPr>
          <p:cNvPr id="85" name="CustomShape 3"/>
          <p:cNvSpPr/>
          <p:nvPr/>
        </p:nvSpPr>
        <p:spPr>
          <a:xfrm>
            <a:off x="3707904" y="4643958"/>
            <a:ext cx="5057640" cy="1765440"/>
          </a:xfrm>
          <a:prstGeom prst="rect">
            <a:avLst/>
          </a:prstGeom>
          <a:noFill/>
          <a:ln>
            <a:noFill/>
          </a:ln>
        </p:spPr>
        <p:txBody>
          <a:bodyPr wrap="none" lIns="90000" tIns="45000" rIns="90000" bIns="45000"/>
          <a:lstStyle/>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L</a:t>
            </a:r>
            <a:r>
              <a:rPr lang="de-DE" sz="2200" dirty="0">
                <a:solidFill>
                  <a:srgbClr val="FF0000"/>
                </a:solidFill>
                <a:latin typeface="Arial"/>
              </a:rPr>
              <a:t> </a:t>
            </a:r>
            <a:r>
              <a:rPr lang="de-DE" sz="2200" dirty="0" err="1">
                <a:solidFill>
                  <a:srgbClr val="FFFFFF"/>
                </a:solidFill>
                <a:latin typeface="Arial"/>
              </a:rPr>
              <a:t>iberation</a:t>
            </a:r>
            <a:r>
              <a:rPr lang="de-DE" sz="2200" dirty="0">
                <a:solidFill>
                  <a:srgbClr val="FFFFFF"/>
                </a:solidFill>
                <a:latin typeface="Arial"/>
              </a:rPr>
              <a:t>	(Befreiung)</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A</a:t>
            </a:r>
            <a:r>
              <a:rPr lang="de-DE" sz="2200" dirty="0">
                <a:solidFill>
                  <a:srgbClr val="000000"/>
                </a:solidFill>
                <a:latin typeface="Arial"/>
              </a:rPr>
              <a:t> </a:t>
            </a:r>
            <a:r>
              <a:rPr lang="de-DE" sz="2200" dirty="0" err="1">
                <a:solidFill>
                  <a:srgbClr val="FFFFFF"/>
                </a:solidFill>
                <a:latin typeface="Arial"/>
              </a:rPr>
              <a:t>fraid</a:t>
            </a:r>
            <a:r>
              <a:rPr lang="de-DE" sz="2200" dirty="0">
                <a:solidFill>
                  <a:srgbClr val="FFFFFF"/>
                </a:solidFill>
                <a:latin typeface="Arial"/>
              </a:rPr>
              <a:t>		(Angst haben)</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B</a:t>
            </a:r>
            <a:r>
              <a:rPr lang="de-DE" sz="2200" dirty="0">
                <a:solidFill>
                  <a:srgbClr val="000000"/>
                </a:solidFill>
                <a:latin typeface="Arial"/>
              </a:rPr>
              <a:t> </a:t>
            </a:r>
            <a:r>
              <a:rPr lang="de-DE" sz="2200" dirty="0" err="1">
                <a:solidFill>
                  <a:srgbClr val="FFFFFF"/>
                </a:solidFill>
                <a:latin typeface="Arial"/>
              </a:rPr>
              <a:t>rutal</a:t>
            </a:r>
            <a:r>
              <a:rPr lang="de-DE" sz="2200" dirty="0">
                <a:solidFill>
                  <a:srgbClr val="FFFFFF"/>
                </a:solidFill>
                <a:latin typeface="Arial"/>
              </a:rPr>
              <a:t>		(brutal)</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O</a:t>
            </a:r>
            <a:r>
              <a:rPr lang="de-DE" sz="2200" dirty="0">
                <a:solidFill>
                  <a:srgbClr val="000000"/>
                </a:solidFill>
                <a:latin typeface="Arial"/>
              </a:rPr>
              <a:t> </a:t>
            </a:r>
            <a:r>
              <a:rPr lang="de-DE" sz="2200" dirty="0" err="1">
                <a:solidFill>
                  <a:srgbClr val="FFFFFF"/>
                </a:solidFill>
                <a:latin typeface="Arial"/>
              </a:rPr>
              <a:t>bey</a:t>
            </a:r>
            <a:r>
              <a:rPr lang="de-DE" sz="2200" dirty="0">
                <a:solidFill>
                  <a:srgbClr val="FFFFFF"/>
                </a:solidFill>
                <a:latin typeface="Arial"/>
              </a:rPr>
              <a:t>		(gehorchen)</a:t>
            </a:r>
            <a:endParaRPr dirty="0"/>
          </a:p>
          <a:p>
            <a:pPr>
              <a:lnSpc>
                <a:spcPct val="100000"/>
              </a:lnSpc>
            </a:pPr>
            <a:r>
              <a:rPr lang="de-DE" sz="2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rial"/>
              </a:rPr>
              <a:t>R</a:t>
            </a:r>
            <a:r>
              <a:rPr lang="de-DE" sz="2200" dirty="0">
                <a:solidFill>
                  <a:srgbClr val="000000"/>
                </a:solidFill>
                <a:latin typeface="Arial"/>
              </a:rPr>
              <a:t> </a:t>
            </a:r>
            <a:r>
              <a:rPr lang="de-DE" sz="2200" dirty="0" err="1">
                <a:solidFill>
                  <a:srgbClr val="FFFFFF"/>
                </a:solidFill>
                <a:latin typeface="Arial"/>
              </a:rPr>
              <a:t>at</a:t>
            </a:r>
            <a:r>
              <a:rPr lang="de-DE" sz="2200" dirty="0">
                <a:solidFill>
                  <a:srgbClr val="FFFFFF"/>
                </a:solidFill>
                <a:latin typeface="Arial"/>
              </a:rPr>
              <a:t> </a:t>
            </a:r>
            <a:r>
              <a:rPr lang="de-DE" sz="2200" dirty="0" err="1">
                <a:solidFill>
                  <a:srgbClr val="FFFFFF"/>
                </a:solidFill>
                <a:latin typeface="Arial"/>
              </a:rPr>
              <a:t>race</a:t>
            </a:r>
            <a:r>
              <a:rPr lang="de-DE" sz="2200" dirty="0">
                <a:solidFill>
                  <a:srgbClr val="FFFFFF"/>
                </a:solidFill>
                <a:latin typeface="Arial"/>
              </a:rPr>
              <a:t>	(beruflicher </a:t>
            </a:r>
            <a:r>
              <a:rPr lang="de-DE" sz="2200" dirty="0" smtClean="0">
                <a:solidFill>
                  <a:srgbClr val="FFFFFF"/>
                </a:solidFill>
                <a:latin typeface="Arial"/>
              </a:rPr>
              <a:t>Existenzkampf</a:t>
            </a:r>
            <a:r>
              <a:rPr lang="de-DE" sz="2200" dirty="0">
                <a:solidFill>
                  <a:srgbClr val="FFFFFF"/>
                </a:solidFill>
                <a:latin typeface="Arial"/>
              </a:rPr>
              <a:t>)</a:t>
            </a:r>
            <a:endParaRPr dirty="0"/>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4">
                                            <p:txEl>
                                              <p:pRg st="18" end="36"/>
                                            </p:txEl>
                                          </p:spTgt>
                                        </p:tgtEl>
                                        <p:attrNameLst>
                                          <p:attrName>style.visibility</p:attrName>
                                        </p:attrNameLst>
                                      </p:cBhvr>
                                      <p:to>
                                        <p:strVal val="visible"/>
                                      </p:to>
                                    </p:set>
                                    <p:animEffect transition="out" filter="barn(inVertical)">
                                      <p:cBhvr additive="repl">
                                        <p:cTn id="7" dur="500"/>
                                        <p:tgtEl>
                                          <p:spTgt spid="84">
                                            <p:txEl>
                                              <p:pRg st="18" end="3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
                                            <p:txEl>
                                              <p:pRg st="36" end="59"/>
                                            </p:txEl>
                                          </p:spTgt>
                                        </p:tgtEl>
                                        <p:attrNameLst>
                                          <p:attrName>style.visibility</p:attrName>
                                        </p:attrNameLst>
                                      </p:cBhvr>
                                      <p:to>
                                        <p:strVal val="visible"/>
                                      </p:to>
                                    </p:set>
                                    <p:animEffect transition="out" filter="barn(inVertical)">
                                      <p:cBhvr additive="repl">
                                        <p:cTn id="12" dur="500"/>
                                        <p:tgtEl>
                                          <p:spTgt spid="84">
                                            <p:txEl>
                                              <p:pRg st="36" end="5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4">
                                            <p:txEl>
                                              <p:pRg st="59" end="76"/>
                                            </p:txEl>
                                          </p:spTgt>
                                        </p:tgtEl>
                                        <p:attrNameLst>
                                          <p:attrName>style.visibility</p:attrName>
                                        </p:attrNameLst>
                                      </p:cBhvr>
                                      <p:to>
                                        <p:strVal val="visible"/>
                                      </p:to>
                                    </p:set>
                                    <p:animEffect transition="out" filter="barn(inVertical)">
                                      <p:cBhvr additive="repl">
                                        <p:cTn id="17" dur="500"/>
                                        <p:tgtEl>
                                          <p:spTgt spid="84">
                                            <p:txEl>
                                              <p:pRg st="59" end="7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4">
                                            <p:txEl>
                                              <p:pRg st="76" end="96"/>
                                            </p:txEl>
                                          </p:spTgt>
                                        </p:tgtEl>
                                        <p:attrNameLst>
                                          <p:attrName>style.visibility</p:attrName>
                                        </p:attrNameLst>
                                      </p:cBhvr>
                                      <p:to>
                                        <p:strVal val="visible"/>
                                      </p:to>
                                    </p:set>
                                    <p:animEffect transition="out" filter="barn(inVertical)">
                                      <p:cBhvr additive="repl">
                                        <p:cTn id="22" dur="500"/>
                                        <p:tgtEl>
                                          <p:spTgt spid="84">
                                            <p:txEl>
                                              <p:pRg st="76" end="9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5">
                                            <p:txEl>
                                              <p:pRg st="24" end="45"/>
                                            </p:txEl>
                                          </p:spTgt>
                                        </p:tgtEl>
                                        <p:attrNameLst>
                                          <p:attrName>style.visibility</p:attrName>
                                        </p:attrNameLst>
                                      </p:cBhvr>
                                      <p:to>
                                        <p:strVal val="visible"/>
                                      </p:to>
                                    </p:set>
                                    <p:animEffect transition="out" filter="barn(inVertical)">
                                      <p:cBhvr additive="repl">
                                        <p:cTn id="27" dur="500"/>
                                        <p:tgtEl>
                                          <p:spTgt spid="85">
                                            <p:txEl>
                                              <p:pRg st="24" end="4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5">
                                            <p:txEl>
                                              <p:pRg st="46" end="62"/>
                                            </p:txEl>
                                          </p:spTgt>
                                        </p:tgtEl>
                                        <p:attrNameLst>
                                          <p:attrName>style.visibility</p:attrName>
                                        </p:attrNameLst>
                                      </p:cBhvr>
                                      <p:to>
                                        <p:strVal val="visible"/>
                                      </p:to>
                                    </p:set>
                                    <p:animEffect transition="out" filter="barn(inVertical)">
                                      <p:cBhvr additive="repl">
                                        <p:cTn id="32" dur="500"/>
                                        <p:tgtEl>
                                          <p:spTgt spid="85">
                                            <p:txEl>
                                              <p:pRg st="46" end="6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5">
                                            <p:txEl>
                                              <p:pRg st="63" end="80"/>
                                            </p:txEl>
                                          </p:spTgt>
                                        </p:tgtEl>
                                        <p:attrNameLst>
                                          <p:attrName>style.visibility</p:attrName>
                                        </p:attrNameLst>
                                      </p:cBhvr>
                                      <p:to>
                                        <p:strVal val="visible"/>
                                      </p:to>
                                    </p:set>
                                    <p:animEffect transition="out" filter="barn(inVertical)">
                                      <p:cBhvr additive="repl">
                                        <p:cTn id="37" dur="500"/>
                                        <p:tgtEl>
                                          <p:spTgt spid="85">
                                            <p:txEl>
                                              <p:pRg st="63" end="8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5">
                                            <p:txEl>
                                              <p:pRg st="81" end="119"/>
                                            </p:txEl>
                                          </p:spTgt>
                                        </p:tgtEl>
                                        <p:attrNameLst>
                                          <p:attrName>style.visibility</p:attrName>
                                        </p:attrNameLst>
                                      </p:cBhvr>
                                      <p:to>
                                        <p:strVal val="visible"/>
                                      </p:to>
                                    </p:set>
                                    <p:animEffect transition="out" filter="barn(inVertical)">
                                      <p:cBhvr additive="repl">
                                        <p:cTn id="42" dur="500"/>
                                        <p:tgtEl>
                                          <p:spTgt spid="85">
                                            <p:txEl>
                                              <p:pRg st="81" end="11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3">
                                            <p:txEl>
                                              <p:pRg st="0" end="0"/>
                                            </p:txEl>
                                          </p:spTgt>
                                        </p:tgtEl>
                                        <p:attrNameLst>
                                          <p:attrName>style.visibility</p:attrName>
                                        </p:attrNameLst>
                                      </p:cBhvr>
                                      <p:to>
                                        <p:strVal val="visible"/>
                                      </p:to>
                                    </p:set>
                                    <p:animEffect transition="in" filter="barn(inVertical)">
                                      <p:cBhvr>
                                        <p:cTn id="47" dur="500"/>
                                        <p:tgtEl>
                                          <p:spTgt spid="8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3">
                                            <p:txEl>
                                              <p:pRg st="1" end="1"/>
                                            </p:txEl>
                                          </p:spTgt>
                                        </p:tgtEl>
                                        <p:attrNameLst>
                                          <p:attrName>style.visibility</p:attrName>
                                        </p:attrNameLst>
                                      </p:cBhvr>
                                      <p:to>
                                        <p:strVal val="visible"/>
                                      </p:to>
                                    </p:set>
                                    <p:animEffect transition="in" filter="barn(inVertical)">
                                      <p:cBhvr>
                                        <p:cTn id="52" dur="500"/>
                                        <p:tgtEl>
                                          <p:spTgt spid="8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3">
                                            <p:txEl>
                                              <p:pRg st="2" end="2"/>
                                            </p:txEl>
                                          </p:spTgt>
                                        </p:tgtEl>
                                        <p:attrNameLst>
                                          <p:attrName>style.visibility</p:attrName>
                                        </p:attrNameLst>
                                      </p:cBhvr>
                                      <p:to>
                                        <p:strVal val="visible"/>
                                      </p:to>
                                    </p:set>
                                    <p:animEffect transition="in" filter="barn(inVertical)">
                                      <p:cBhvr>
                                        <p:cTn id="57" dur="500"/>
                                        <p:tgtEl>
                                          <p:spTgt spid="8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83">
                                            <p:txEl>
                                              <p:pRg st="3" end="3"/>
                                            </p:txEl>
                                          </p:spTgt>
                                        </p:tgtEl>
                                        <p:attrNameLst>
                                          <p:attrName>style.visibility</p:attrName>
                                        </p:attrNameLst>
                                      </p:cBhvr>
                                      <p:to>
                                        <p:strVal val="visible"/>
                                      </p:to>
                                    </p:set>
                                    <p:animEffect transition="in" filter="barn(inVertical)">
                                      <p:cBhvr>
                                        <p:cTn id="62" dur="500"/>
                                        <p:tgtEl>
                                          <p:spTgt spid="8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83">
                                            <p:txEl>
                                              <p:pRg st="4" end="4"/>
                                            </p:txEl>
                                          </p:spTgt>
                                        </p:tgtEl>
                                        <p:attrNameLst>
                                          <p:attrName>style.visibility</p:attrName>
                                        </p:attrNameLst>
                                      </p:cBhvr>
                                      <p:to>
                                        <p:strVal val="visible"/>
                                      </p:to>
                                    </p:set>
                                    <p:animEffect transition="in" filter="barn(inVertical)">
                                      <p:cBhvr>
                                        <p:cTn id="67" dur="500"/>
                                        <p:tgtEl>
                                          <p:spTgt spid="8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3">
                                            <p:txEl>
                                              <p:pRg st="5" end="5"/>
                                            </p:txEl>
                                          </p:spTgt>
                                        </p:tgtEl>
                                        <p:attrNameLst>
                                          <p:attrName>style.visibility</p:attrName>
                                        </p:attrNameLst>
                                      </p:cBhvr>
                                      <p:to>
                                        <p:strVal val="visible"/>
                                      </p:to>
                                    </p:set>
                                    <p:animEffect transition="in" filter="barn(inVertical)">
                                      <p:cBhvr>
                                        <p:cTn id="72" dur="500"/>
                                        <p:tgtEl>
                                          <p:spTgt spid="83">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83">
                                            <p:txEl>
                                              <p:pRg st="6" end="6"/>
                                            </p:txEl>
                                          </p:spTgt>
                                        </p:tgtEl>
                                        <p:attrNameLst>
                                          <p:attrName>style.visibility</p:attrName>
                                        </p:attrNameLst>
                                      </p:cBhvr>
                                      <p:to>
                                        <p:strVal val="visible"/>
                                      </p:to>
                                    </p:set>
                                    <p:animEffect transition="in" filter="barn(inVertical)">
                                      <p:cBhvr>
                                        <p:cTn id="77" dur="500"/>
                                        <p:tgtEl>
                                          <p:spTgt spid="83">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83">
                                            <p:txEl>
                                              <p:pRg st="7" end="7"/>
                                            </p:txEl>
                                          </p:spTgt>
                                        </p:tgtEl>
                                        <p:attrNameLst>
                                          <p:attrName>style.visibility</p:attrName>
                                        </p:attrNameLst>
                                      </p:cBhvr>
                                      <p:to>
                                        <p:strVal val="visible"/>
                                      </p:to>
                                    </p:set>
                                    <p:animEffect transition="in" filter="barn(inVertical)">
                                      <p:cBhvr>
                                        <p:cTn id="82" dur="500"/>
                                        <p:tgtEl>
                                          <p:spTgt spid="83">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3">
                                            <p:txEl>
                                              <p:pRg st="8" end="8"/>
                                            </p:txEl>
                                          </p:spTgt>
                                        </p:tgtEl>
                                        <p:attrNameLst>
                                          <p:attrName>style.visibility</p:attrName>
                                        </p:attrNameLst>
                                      </p:cBhvr>
                                      <p:to>
                                        <p:strVal val="visible"/>
                                      </p:to>
                                    </p:set>
                                    <p:animEffect transition="in" filter="barn(inVertical)">
                                      <p:cBhvr>
                                        <p:cTn id="87" dur="500"/>
                                        <p:tgtEl>
                                          <p:spTgt spid="83">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83">
                                            <p:txEl>
                                              <p:pRg st="9" end="9"/>
                                            </p:txEl>
                                          </p:spTgt>
                                        </p:tgtEl>
                                        <p:attrNameLst>
                                          <p:attrName>style.visibility</p:attrName>
                                        </p:attrNameLst>
                                      </p:cBhvr>
                                      <p:to>
                                        <p:strVal val="visible"/>
                                      </p:to>
                                    </p:set>
                                    <p:animEffect transition="in" filter="barn(inVertical)">
                                      <p:cBhvr>
                                        <p:cTn id="92" dur="500"/>
                                        <p:tgtEl>
                                          <p:spTgt spid="83">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83">
                                            <p:txEl>
                                              <p:pRg st="10" end="10"/>
                                            </p:txEl>
                                          </p:spTgt>
                                        </p:tgtEl>
                                        <p:attrNameLst>
                                          <p:attrName>style.visibility</p:attrName>
                                        </p:attrNameLst>
                                      </p:cBhvr>
                                      <p:to>
                                        <p:strVal val="visible"/>
                                      </p:to>
                                    </p:set>
                                    <p:animEffect transition="in" filter="barn(inVertical)">
                                      <p:cBhvr>
                                        <p:cTn id="97" dur="500"/>
                                        <p:tgtEl>
                                          <p:spTgt spid="83">
                                            <p:txEl>
                                              <p:pRg st="10" end="1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3">
                                            <p:txEl>
                                              <p:pRg st="11" end="11"/>
                                            </p:txEl>
                                          </p:spTgt>
                                        </p:tgtEl>
                                        <p:attrNameLst>
                                          <p:attrName>style.visibility</p:attrName>
                                        </p:attrNameLst>
                                      </p:cBhvr>
                                      <p:to>
                                        <p:strVal val="visible"/>
                                      </p:to>
                                    </p:set>
                                    <p:animEffect transition="in" filter="barn(inVertical)">
                                      <p:cBhvr>
                                        <p:cTn id="102" dur="500"/>
                                        <p:tgtEl>
                                          <p:spTgt spid="83">
                                            <p:txEl>
                                              <p:pRg st="11" end="1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84">
                                            <p:txEl>
                                              <p:pRg st="0" end="0"/>
                                            </p:txEl>
                                          </p:spTgt>
                                        </p:tgtEl>
                                        <p:attrNameLst>
                                          <p:attrName>style.visibility</p:attrName>
                                        </p:attrNameLst>
                                      </p:cBhvr>
                                      <p:to>
                                        <p:strVal val="visible"/>
                                      </p:to>
                                    </p:set>
                                    <p:animEffect transition="in" filter="barn(inVertical)">
                                      <p:cBhvr>
                                        <p:cTn id="107" dur="500"/>
                                        <p:tgtEl>
                                          <p:spTgt spid="84">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84">
                                            <p:txEl>
                                              <p:pRg st="1" end="1"/>
                                            </p:txEl>
                                          </p:spTgt>
                                        </p:tgtEl>
                                        <p:attrNameLst>
                                          <p:attrName>style.visibility</p:attrName>
                                        </p:attrNameLst>
                                      </p:cBhvr>
                                      <p:to>
                                        <p:strVal val="visible"/>
                                      </p:to>
                                    </p:set>
                                    <p:animEffect transition="in" filter="barn(inVertical)">
                                      <p:cBhvr>
                                        <p:cTn id="112" dur="500"/>
                                        <p:tgtEl>
                                          <p:spTgt spid="84">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84">
                                            <p:txEl>
                                              <p:pRg st="2" end="2"/>
                                            </p:txEl>
                                          </p:spTgt>
                                        </p:tgtEl>
                                        <p:attrNameLst>
                                          <p:attrName>style.visibility</p:attrName>
                                        </p:attrNameLst>
                                      </p:cBhvr>
                                      <p:to>
                                        <p:strVal val="visible"/>
                                      </p:to>
                                    </p:set>
                                    <p:animEffect transition="in" filter="barn(inVertical)">
                                      <p:cBhvr>
                                        <p:cTn id="117" dur="500"/>
                                        <p:tgtEl>
                                          <p:spTgt spid="84">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84">
                                            <p:txEl>
                                              <p:pRg st="3" end="3"/>
                                            </p:txEl>
                                          </p:spTgt>
                                        </p:tgtEl>
                                        <p:attrNameLst>
                                          <p:attrName>style.visibility</p:attrName>
                                        </p:attrNameLst>
                                      </p:cBhvr>
                                      <p:to>
                                        <p:strVal val="visible"/>
                                      </p:to>
                                    </p:set>
                                    <p:animEffect transition="in" filter="barn(inVertical)">
                                      <p:cBhvr>
                                        <p:cTn id="122" dur="500"/>
                                        <p:tgtEl>
                                          <p:spTgt spid="84">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84">
                                            <p:txEl>
                                              <p:pRg st="4" end="4"/>
                                            </p:txEl>
                                          </p:spTgt>
                                        </p:tgtEl>
                                        <p:attrNameLst>
                                          <p:attrName>style.visibility</p:attrName>
                                        </p:attrNameLst>
                                      </p:cBhvr>
                                      <p:to>
                                        <p:strVal val="visible"/>
                                      </p:to>
                                    </p:set>
                                    <p:animEffect transition="in" filter="barn(inVertical)">
                                      <p:cBhvr>
                                        <p:cTn id="127" dur="500"/>
                                        <p:tgtEl>
                                          <p:spTgt spid="84">
                                            <p:txEl>
                                              <p:pRg st="4" end="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85">
                                            <p:txEl>
                                              <p:pRg st="0" end="0"/>
                                            </p:txEl>
                                          </p:spTgt>
                                        </p:tgtEl>
                                        <p:attrNameLst>
                                          <p:attrName>style.visibility</p:attrName>
                                        </p:attrNameLst>
                                      </p:cBhvr>
                                      <p:to>
                                        <p:strVal val="visible"/>
                                      </p:to>
                                    </p:set>
                                    <p:animEffect transition="in" filter="barn(inVertical)">
                                      <p:cBhvr>
                                        <p:cTn id="132" dur="500"/>
                                        <p:tgtEl>
                                          <p:spTgt spid="85">
                                            <p:txEl>
                                              <p:pRg st="0" end="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85">
                                            <p:txEl>
                                              <p:pRg st="1" end="1"/>
                                            </p:txEl>
                                          </p:spTgt>
                                        </p:tgtEl>
                                        <p:attrNameLst>
                                          <p:attrName>style.visibility</p:attrName>
                                        </p:attrNameLst>
                                      </p:cBhvr>
                                      <p:to>
                                        <p:strVal val="visible"/>
                                      </p:to>
                                    </p:set>
                                    <p:animEffect transition="in" filter="barn(inVertical)">
                                      <p:cBhvr>
                                        <p:cTn id="137" dur="500"/>
                                        <p:tgtEl>
                                          <p:spTgt spid="85">
                                            <p:txEl>
                                              <p:pRg st="1" end="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85">
                                            <p:txEl>
                                              <p:pRg st="2" end="2"/>
                                            </p:txEl>
                                          </p:spTgt>
                                        </p:tgtEl>
                                        <p:attrNameLst>
                                          <p:attrName>style.visibility</p:attrName>
                                        </p:attrNameLst>
                                      </p:cBhvr>
                                      <p:to>
                                        <p:strVal val="visible"/>
                                      </p:to>
                                    </p:set>
                                    <p:animEffect transition="in" filter="barn(inVertical)">
                                      <p:cBhvr>
                                        <p:cTn id="142" dur="500"/>
                                        <p:tgtEl>
                                          <p:spTgt spid="85">
                                            <p:txEl>
                                              <p:pRg st="2" end="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85">
                                            <p:txEl>
                                              <p:pRg st="3" end="3"/>
                                            </p:txEl>
                                          </p:spTgt>
                                        </p:tgtEl>
                                        <p:attrNameLst>
                                          <p:attrName>style.visibility</p:attrName>
                                        </p:attrNameLst>
                                      </p:cBhvr>
                                      <p:to>
                                        <p:strVal val="visible"/>
                                      </p:to>
                                    </p:set>
                                    <p:animEffect transition="in" filter="barn(inVertical)">
                                      <p:cBhvr>
                                        <p:cTn id="147" dur="500"/>
                                        <p:tgtEl>
                                          <p:spTgt spid="85">
                                            <p:txEl>
                                              <p:pRg st="3" end="3"/>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85">
                                            <p:txEl>
                                              <p:pRg st="4" end="4"/>
                                            </p:txEl>
                                          </p:spTgt>
                                        </p:tgtEl>
                                        <p:attrNameLst>
                                          <p:attrName>style.visibility</p:attrName>
                                        </p:attrNameLst>
                                      </p:cBhvr>
                                      <p:to>
                                        <p:strVal val="visible"/>
                                      </p:to>
                                    </p:set>
                                    <p:animEffect transition="in" filter="barn(inVertical)">
                                      <p:cBhvr>
                                        <p:cTn id="152" dur="500"/>
                                        <p:tgtEl>
                                          <p:spTgt spid="8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2825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feld 3"/>
          <p:cNvSpPr txBox="1"/>
          <p:nvPr/>
        </p:nvSpPr>
        <p:spPr>
          <a:xfrm>
            <a:off x="755576" y="3645024"/>
            <a:ext cx="3858552" cy="646331"/>
          </a:xfrm>
          <a:prstGeom prst="rect">
            <a:avLst/>
          </a:prstGeom>
          <a:noFill/>
        </p:spPr>
        <p:txBody>
          <a:bodyPr wrap="square" rtlCol="0">
            <a:spAutoFit/>
          </a:bodyPr>
          <a:lstStyle/>
          <a:p>
            <a:r>
              <a:rPr lang="de-DE" sz="3600" b="1" dirty="0" smtClean="0"/>
              <a:t>Slam </a:t>
            </a:r>
            <a:r>
              <a:rPr lang="de-DE" sz="3600" b="1" dirty="0" err="1" smtClean="0"/>
              <a:t>Poetry</a:t>
            </a:r>
            <a:endParaRPr lang="de-DE" sz="3600" b="1" dirty="0"/>
          </a:p>
        </p:txBody>
      </p:sp>
    </p:spTree>
    <p:extLst>
      <p:ext uri="{BB962C8B-B14F-4D97-AF65-F5344CB8AC3E}">
        <p14:creationId xmlns:p14="http://schemas.microsoft.com/office/powerpoint/2010/main" xmlns="" val="2309231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9"/>
          <p:cNvPicPr/>
          <p:nvPr/>
        </p:nvPicPr>
        <p:blipFill>
          <a:blip r:embed="rId2" cstate="print"/>
          <a:stretch>
            <a:fillRect/>
          </a:stretch>
        </p:blipFill>
        <p:spPr>
          <a:xfrm>
            <a:off x="-180528" y="0"/>
            <a:ext cx="9505056" cy="6858000"/>
          </a:xfrm>
          <a:prstGeom prst="rect">
            <a:avLst/>
          </a:prstGeom>
          <a:ln>
            <a:noFill/>
          </a:ln>
        </p:spPr>
      </p:pic>
      <p:sp>
        <p:nvSpPr>
          <p:cNvPr id="87" name="CustomShape 1"/>
          <p:cNvSpPr/>
          <p:nvPr/>
        </p:nvSpPr>
        <p:spPr>
          <a:xfrm>
            <a:off x="-54008" y="-144075"/>
            <a:ext cx="9108000" cy="6735240"/>
          </a:xfrm>
          <a:prstGeom prst="rect">
            <a:avLst/>
          </a:prstGeom>
          <a:noFill/>
          <a:ln>
            <a:noFill/>
          </a:ln>
        </p:spPr>
        <p:txBody>
          <a:bodyPr lIns="90000" tIns="45000" rIns="90000" bIns="45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lnSpc>
                <a:spcPct val="100000"/>
              </a:lnSpc>
            </a:pP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 </a:t>
            </a:r>
            <a:r>
              <a:rPr lang="de-DE"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hopeless</a:t>
            </a: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fight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In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many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countries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can´t</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see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There´s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playing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catastrophe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Closing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eyes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can´t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keep</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peace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they´re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making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things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that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all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need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close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eyes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close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heart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let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voice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out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with</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spice</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and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let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sound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of</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justice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sing.</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Wearing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things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that´s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what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can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Diamond,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jacket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hat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and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scarf</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sure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they´re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cheaper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than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others</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but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is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it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worth</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it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8" name="CustomShape 2"/>
          <p:cNvSpPr/>
          <p:nvPr/>
        </p:nvSpPr>
        <p:spPr>
          <a:xfrm>
            <a:off x="4860032" y="2571378"/>
            <a:ext cx="4103340" cy="2880320"/>
          </a:xfrm>
          <a:prstGeom prst="rect">
            <a:avLst/>
          </a:prstGeom>
          <a:noFill/>
          <a:ln>
            <a:noFill/>
          </a:ln>
        </p:spPr>
        <p:txBody>
          <a:bodyPr lIns="90000" tIns="45000" rIns="90000" bIns="45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rich</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poor</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is</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it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fair?</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They´re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not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near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yeah</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that´s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true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but still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there</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are</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many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things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that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can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do.</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Guys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please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wake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up</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Make</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unfair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stop</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Open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eyes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and</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see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world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9" name="CustomShape 3"/>
          <p:cNvSpPr/>
          <p:nvPr/>
        </p:nvSpPr>
        <p:spPr>
          <a:xfrm>
            <a:off x="4950652" y="1232380"/>
            <a:ext cx="3168352" cy="1187640"/>
          </a:xfrm>
          <a:prstGeom prst="rect">
            <a:avLst/>
          </a:prstGeom>
          <a:noFill/>
          <a:ln>
            <a:noFill/>
          </a:ln>
        </p:spPr>
        <p:txBody>
          <a:bodyPr lIns="90000" tIns="45000" rIns="90000" bIns="45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search</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stones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sew</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clothes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But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don´t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care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you</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let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it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be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Textfeld 1"/>
          <p:cNvSpPr txBox="1"/>
          <p:nvPr/>
        </p:nvSpPr>
        <p:spPr>
          <a:xfrm>
            <a:off x="5508104" y="5877272"/>
            <a:ext cx="3168352" cy="369332"/>
          </a:xfrm>
          <a:prstGeom prst="rect">
            <a:avLst/>
          </a:prstGeom>
          <a:noFill/>
        </p:spPr>
        <p:txBody>
          <a:bodyPr wrap="square" rtlCol="0">
            <a:spAutoFit/>
          </a:bodyPr>
          <a:lstStyle/>
          <a:p>
            <a:r>
              <a:rPr lang="de-DE" b="1" dirty="0" smtClean="0"/>
              <a:t>Cora Metzler Kl. 10</a:t>
            </a:r>
            <a:endParaRPr lang="de-DE"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7">
                                            <p:txEl>
                                              <p:pRg st="2" end="2"/>
                                            </p:txEl>
                                          </p:spTgt>
                                        </p:tgtEl>
                                        <p:attrNameLst>
                                          <p:attrName>style.visibility</p:attrName>
                                        </p:attrNameLst>
                                      </p:cBhvr>
                                      <p:to>
                                        <p:strVal val="visible"/>
                                      </p:to>
                                    </p:set>
                                    <p:animEffect transition="in" filter="wipe(down)">
                                      <p:cBhvr>
                                        <p:cTn id="7" dur="500"/>
                                        <p:tgtEl>
                                          <p:spTgt spid="87">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7">
                                            <p:txEl>
                                              <p:pRg st="5" end="5"/>
                                            </p:txEl>
                                          </p:spTgt>
                                        </p:tgtEl>
                                        <p:attrNameLst>
                                          <p:attrName>style.visibility</p:attrName>
                                        </p:attrNameLst>
                                      </p:cBhvr>
                                      <p:to>
                                        <p:strVal val="visible"/>
                                      </p:to>
                                    </p:set>
                                    <p:animEffect transition="in" filter="wipe(down)">
                                      <p:cBhvr>
                                        <p:cTn id="10" dur="500"/>
                                        <p:tgtEl>
                                          <p:spTgt spid="87">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xEl>
                                              <p:pRg st="6" end="6"/>
                                            </p:txEl>
                                          </p:spTgt>
                                        </p:tgtEl>
                                        <p:attrNameLst>
                                          <p:attrName>style.visibility</p:attrName>
                                        </p:attrNameLst>
                                      </p:cBhvr>
                                      <p:to>
                                        <p:strVal val="visible"/>
                                      </p:to>
                                    </p:set>
                                    <p:animEffect transition="in" filter="wipe(down)">
                                      <p:cBhvr>
                                        <p:cTn id="13" dur="500"/>
                                        <p:tgtEl>
                                          <p:spTgt spid="87">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7">
                                            <p:txEl>
                                              <p:pRg st="7" end="7"/>
                                            </p:txEl>
                                          </p:spTgt>
                                        </p:tgtEl>
                                        <p:attrNameLst>
                                          <p:attrName>style.visibility</p:attrName>
                                        </p:attrNameLst>
                                      </p:cBhvr>
                                      <p:to>
                                        <p:strVal val="visible"/>
                                      </p:to>
                                    </p:set>
                                    <p:animEffect transition="in" filter="wipe(down)">
                                      <p:cBhvr>
                                        <p:cTn id="16" dur="500"/>
                                        <p:tgtEl>
                                          <p:spTgt spid="87">
                                            <p:txEl>
                                              <p:pRg st="7" end="7"/>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87">
                                            <p:txEl>
                                              <p:pRg st="8" end="8"/>
                                            </p:txEl>
                                          </p:spTgt>
                                        </p:tgtEl>
                                        <p:attrNameLst>
                                          <p:attrName>style.visibility</p:attrName>
                                        </p:attrNameLst>
                                      </p:cBhvr>
                                      <p:to>
                                        <p:strVal val="visible"/>
                                      </p:to>
                                    </p:set>
                                    <p:animEffect transition="in" filter="wipe(down)">
                                      <p:cBhvr>
                                        <p:cTn id="19" dur="500"/>
                                        <p:tgtEl>
                                          <p:spTgt spid="87">
                                            <p:txEl>
                                              <p:pRg st="8" end="8"/>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87">
                                            <p:txEl>
                                              <p:pRg st="10" end="10"/>
                                            </p:txEl>
                                          </p:spTgt>
                                        </p:tgtEl>
                                        <p:attrNameLst>
                                          <p:attrName>style.visibility</p:attrName>
                                        </p:attrNameLst>
                                      </p:cBhvr>
                                      <p:to>
                                        <p:strVal val="visible"/>
                                      </p:to>
                                    </p:set>
                                    <p:animEffect transition="in" filter="wipe(down)">
                                      <p:cBhvr>
                                        <p:cTn id="22" dur="500"/>
                                        <p:tgtEl>
                                          <p:spTgt spid="87">
                                            <p:txEl>
                                              <p:pRg st="10" end="1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7">
                                            <p:txEl>
                                              <p:pRg st="11" end="11"/>
                                            </p:txEl>
                                          </p:spTgt>
                                        </p:tgtEl>
                                        <p:attrNameLst>
                                          <p:attrName>style.visibility</p:attrName>
                                        </p:attrNameLst>
                                      </p:cBhvr>
                                      <p:to>
                                        <p:strVal val="visible"/>
                                      </p:to>
                                    </p:set>
                                    <p:animEffect transition="in" filter="wipe(down)">
                                      <p:cBhvr>
                                        <p:cTn id="25" dur="500"/>
                                        <p:tgtEl>
                                          <p:spTgt spid="87">
                                            <p:txEl>
                                              <p:pRg st="11" end="1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7">
                                            <p:txEl>
                                              <p:pRg st="12" end="12"/>
                                            </p:txEl>
                                          </p:spTgt>
                                        </p:tgtEl>
                                        <p:attrNameLst>
                                          <p:attrName>style.visibility</p:attrName>
                                        </p:attrNameLst>
                                      </p:cBhvr>
                                      <p:to>
                                        <p:strVal val="visible"/>
                                      </p:to>
                                    </p:set>
                                    <p:animEffect transition="in" filter="wipe(down)">
                                      <p:cBhvr>
                                        <p:cTn id="28" dur="500"/>
                                        <p:tgtEl>
                                          <p:spTgt spid="87">
                                            <p:txEl>
                                              <p:pRg st="12" end="1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7">
                                            <p:txEl>
                                              <p:pRg st="13" end="13"/>
                                            </p:txEl>
                                          </p:spTgt>
                                        </p:tgtEl>
                                        <p:attrNameLst>
                                          <p:attrName>style.visibility</p:attrName>
                                        </p:attrNameLst>
                                      </p:cBhvr>
                                      <p:to>
                                        <p:strVal val="visible"/>
                                      </p:to>
                                    </p:set>
                                    <p:animEffect transition="in" filter="wipe(down)">
                                      <p:cBhvr>
                                        <p:cTn id="31" dur="500"/>
                                        <p:tgtEl>
                                          <p:spTgt spid="87">
                                            <p:txEl>
                                              <p:pRg st="13" end="1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7">
                                            <p:txEl>
                                              <p:pRg st="15" end="15"/>
                                            </p:txEl>
                                          </p:spTgt>
                                        </p:tgtEl>
                                        <p:attrNameLst>
                                          <p:attrName>style.visibility</p:attrName>
                                        </p:attrNameLst>
                                      </p:cBhvr>
                                      <p:to>
                                        <p:strVal val="visible"/>
                                      </p:to>
                                    </p:set>
                                    <p:animEffect transition="in" filter="wipe(down)">
                                      <p:cBhvr>
                                        <p:cTn id="34" dur="500"/>
                                        <p:tgtEl>
                                          <p:spTgt spid="87">
                                            <p:txEl>
                                              <p:pRg st="15" end="1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87">
                                            <p:txEl>
                                              <p:pRg st="16" end="16"/>
                                            </p:txEl>
                                          </p:spTgt>
                                        </p:tgtEl>
                                        <p:attrNameLst>
                                          <p:attrName>style.visibility</p:attrName>
                                        </p:attrNameLst>
                                      </p:cBhvr>
                                      <p:to>
                                        <p:strVal val="visible"/>
                                      </p:to>
                                    </p:set>
                                    <p:animEffect transition="in" filter="wipe(down)">
                                      <p:cBhvr>
                                        <p:cTn id="37" dur="500"/>
                                        <p:tgtEl>
                                          <p:spTgt spid="87">
                                            <p:txEl>
                                              <p:pRg st="16" end="16"/>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7">
                                            <p:txEl>
                                              <p:pRg st="17" end="17"/>
                                            </p:txEl>
                                          </p:spTgt>
                                        </p:tgtEl>
                                        <p:attrNameLst>
                                          <p:attrName>style.visibility</p:attrName>
                                        </p:attrNameLst>
                                      </p:cBhvr>
                                      <p:to>
                                        <p:strVal val="visible"/>
                                      </p:to>
                                    </p:set>
                                    <p:animEffect transition="in" filter="wipe(down)">
                                      <p:cBhvr>
                                        <p:cTn id="40" dur="500"/>
                                        <p:tgtEl>
                                          <p:spTgt spid="87">
                                            <p:txEl>
                                              <p:pRg st="17" end="17"/>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87">
                                            <p:txEl>
                                              <p:pRg st="18" end="18"/>
                                            </p:txEl>
                                          </p:spTgt>
                                        </p:tgtEl>
                                        <p:attrNameLst>
                                          <p:attrName>style.visibility</p:attrName>
                                        </p:attrNameLst>
                                      </p:cBhvr>
                                      <p:to>
                                        <p:strVal val="visible"/>
                                      </p:to>
                                    </p:set>
                                    <p:animEffect transition="in" filter="wipe(down)">
                                      <p:cBhvr>
                                        <p:cTn id="43" dur="500"/>
                                        <p:tgtEl>
                                          <p:spTgt spid="87">
                                            <p:txEl>
                                              <p:pRg st="18" end="1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89">
                                            <p:txEl>
                                              <p:pRg st="0" end="0"/>
                                            </p:txEl>
                                          </p:spTgt>
                                        </p:tgtEl>
                                        <p:attrNameLst>
                                          <p:attrName>style.visibility</p:attrName>
                                        </p:attrNameLst>
                                      </p:cBhvr>
                                      <p:to>
                                        <p:strVal val="visible"/>
                                      </p:to>
                                    </p:set>
                                    <p:animEffect transition="in" filter="wipe(down)">
                                      <p:cBhvr>
                                        <p:cTn id="48" dur="500"/>
                                        <p:tgtEl>
                                          <p:spTgt spid="89">
                                            <p:txEl>
                                              <p:pRg st="0" end="0"/>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89">
                                            <p:txEl>
                                              <p:pRg st="1" end="1"/>
                                            </p:txEl>
                                          </p:spTgt>
                                        </p:tgtEl>
                                        <p:attrNameLst>
                                          <p:attrName>style.visibility</p:attrName>
                                        </p:attrNameLst>
                                      </p:cBhvr>
                                      <p:to>
                                        <p:strVal val="visible"/>
                                      </p:to>
                                    </p:set>
                                    <p:animEffect transition="in" filter="wipe(down)">
                                      <p:cBhvr>
                                        <p:cTn id="51" dur="500"/>
                                        <p:tgtEl>
                                          <p:spTgt spid="89">
                                            <p:txEl>
                                              <p:pRg st="1" end="1"/>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89">
                                            <p:txEl>
                                              <p:pRg st="2" end="2"/>
                                            </p:txEl>
                                          </p:spTgt>
                                        </p:tgtEl>
                                        <p:attrNameLst>
                                          <p:attrName>style.visibility</p:attrName>
                                        </p:attrNameLst>
                                      </p:cBhvr>
                                      <p:to>
                                        <p:strVal val="visible"/>
                                      </p:to>
                                    </p:set>
                                    <p:animEffect transition="in" filter="wipe(down)">
                                      <p:cBhvr>
                                        <p:cTn id="54" dur="500"/>
                                        <p:tgtEl>
                                          <p:spTgt spid="89">
                                            <p:txEl>
                                              <p:pRg st="2" end="2"/>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89">
                                            <p:txEl>
                                              <p:pRg st="3" end="3"/>
                                            </p:txEl>
                                          </p:spTgt>
                                        </p:tgtEl>
                                        <p:attrNameLst>
                                          <p:attrName>style.visibility</p:attrName>
                                        </p:attrNameLst>
                                      </p:cBhvr>
                                      <p:to>
                                        <p:strVal val="visible"/>
                                      </p:to>
                                    </p:set>
                                    <p:animEffect transition="in" filter="wipe(down)">
                                      <p:cBhvr>
                                        <p:cTn id="57" dur="500"/>
                                        <p:tgtEl>
                                          <p:spTgt spid="8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88">
                                            <p:txEl>
                                              <p:pRg st="0" end="0"/>
                                            </p:txEl>
                                          </p:spTgt>
                                        </p:tgtEl>
                                        <p:attrNameLst>
                                          <p:attrName>style.visibility</p:attrName>
                                        </p:attrNameLst>
                                      </p:cBhvr>
                                      <p:to>
                                        <p:strVal val="visible"/>
                                      </p:to>
                                    </p:set>
                                    <p:animEffect transition="in" filter="wipe(down)">
                                      <p:cBhvr>
                                        <p:cTn id="62" dur="500"/>
                                        <p:tgtEl>
                                          <p:spTgt spid="88">
                                            <p:txEl>
                                              <p:pRg st="0" end="0"/>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88">
                                            <p:txEl>
                                              <p:pRg st="1" end="1"/>
                                            </p:txEl>
                                          </p:spTgt>
                                        </p:tgtEl>
                                        <p:attrNameLst>
                                          <p:attrName>style.visibility</p:attrName>
                                        </p:attrNameLst>
                                      </p:cBhvr>
                                      <p:to>
                                        <p:strVal val="visible"/>
                                      </p:to>
                                    </p:set>
                                    <p:animEffect transition="in" filter="wipe(down)">
                                      <p:cBhvr>
                                        <p:cTn id="65" dur="500"/>
                                        <p:tgtEl>
                                          <p:spTgt spid="88">
                                            <p:txEl>
                                              <p:pRg st="1" end="1"/>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88">
                                            <p:txEl>
                                              <p:pRg st="2" end="2"/>
                                            </p:txEl>
                                          </p:spTgt>
                                        </p:tgtEl>
                                        <p:attrNameLst>
                                          <p:attrName>style.visibility</p:attrName>
                                        </p:attrNameLst>
                                      </p:cBhvr>
                                      <p:to>
                                        <p:strVal val="visible"/>
                                      </p:to>
                                    </p:set>
                                    <p:animEffect transition="in" filter="wipe(down)">
                                      <p:cBhvr>
                                        <p:cTn id="68" dur="500"/>
                                        <p:tgtEl>
                                          <p:spTgt spid="88">
                                            <p:txEl>
                                              <p:pRg st="2" end="2"/>
                                            </p:txEl>
                                          </p:spTgt>
                                        </p:tgtEl>
                                      </p:cBhvr>
                                    </p:animEffect>
                                  </p:childTnLst>
                                </p:cTn>
                              </p:par>
                              <p:par>
                                <p:cTn id="69" presetID="22" presetClass="entr" presetSubtype="4" fill="hold" nodeType="withEffect">
                                  <p:stCondLst>
                                    <p:cond delay="0"/>
                                  </p:stCondLst>
                                  <p:childTnLst>
                                    <p:set>
                                      <p:cBhvr>
                                        <p:cTn id="70" dur="1" fill="hold">
                                          <p:stCondLst>
                                            <p:cond delay="0"/>
                                          </p:stCondLst>
                                        </p:cTn>
                                        <p:tgtEl>
                                          <p:spTgt spid="88">
                                            <p:txEl>
                                              <p:pRg st="3" end="3"/>
                                            </p:txEl>
                                          </p:spTgt>
                                        </p:tgtEl>
                                        <p:attrNameLst>
                                          <p:attrName>style.visibility</p:attrName>
                                        </p:attrNameLst>
                                      </p:cBhvr>
                                      <p:to>
                                        <p:strVal val="visible"/>
                                      </p:to>
                                    </p:set>
                                    <p:animEffect transition="in" filter="wipe(down)">
                                      <p:cBhvr>
                                        <p:cTn id="71" dur="500"/>
                                        <p:tgtEl>
                                          <p:spTgt spid="88">
                                            <p:txEl>
                                              <p:pRg st="3" end="3"/>
                                            </p:txEl>
                                          </p:spTgt>
                                        </p:tgtEl>
                                      </p:cBhvr>
                                    </p:animEffect>
                                  </p:childTnLst>
                                </p:cTn>
                              </p:par>
                              <p:par>
                                <p:cTn id="72" presetID="22" presetClass="entr" presetSubtype="4" fill="hold" nodeType="withEffect">
                                  <p:stCondLst>
                                    <p:cond delay="0"/>
                                  </p:stCondLst>
                                  <p:childTnLst>
                                    <p:set>
                                      <p:cBhvr>
                                        <p:cTn id="73" dur="1" fill="hold">
                                          <p:stCondLst>
                                            <p:cond delay="0"/>
                                          </p:stCondLst>
                                        </p:cTn>
                                        <p:tgtEl>
                                          <p:spTgt spid="88">
                                            <p:txEl>
                                              <p:pRg st="4" end="4"/>
                                            </p:txEl>
                                          </p:spTgt>
                                        </p:tgtEl>
                                        <p:attrNameLst>
                                          <p:attrName>style.visibility</p:attrName>
                                        </p:attrNameLst>
                                      </p:cBhvr>
                                      <p:to>
                                        <p:strVal val="visible"/>
                                      </p:to>
                                    </p:set>
                                    <p:animEffect transition="in" filter="wipe(down)">
                                      <p:cBhvr>
                                        <p:cTn id="74" dur="500"/>
                                        <p:tgtEl>
                                          <p:spTgt spid="88">
                                            <p:txEl>
                                              <p:pRg st="4" end="4"/>
                                            </p:txEl>
                                          </p:spTgt>
                                        </p:tgtEl>
                                      </p:cBhvr>
                                    </p:animEffect>
                                  </p:childTnLst>
                                </p:cTn>
                              </p:par>
                              <p:par>
                                <p:cTn id="75" presetID="22" presetClass="entr" presetSubtype="4" fill="hold" nodeType="withEffect">
                                  <p:stCondLst>
                                    <p:cond delay="0"/>
                                  </p:stCondLst>
                                  <p:childTnLst>
                                    <p:set>
                                      <p:cBhvr>
                                        <p:cTn id="76" dur="1" fill="hold">
                                          <p:stCondLst>
                                            <p:cond delay="0"/>
                                          </p:stCondLst>
                                        </p:cTn>
                                        <p:tgtEl>
                                          <p:spTgt spid="88">
                                            <p:txEl>
                                              <p:pRg st="5" end="5"/>
                                            </p:txEl>
                                          </p:spTgt>
                                        </p:tgtEl>
                                        <p:attrNameLst>
                                          <p:attrName>style.visibility</p:attrName>
                                        </p:attrNameLst>
                                      </p:cBhvr>
                                      <p:to>
                                        <p:strVal val="visible"/>
                                      </p:to>
                                    </p:set>
                                    <p:animEffect transition="in" filter="wipe(down)">
                                      <p:cBhvr>
                                        <p:cTn id="77" dur="500"/>
                                        <p:tgtEl>
                                          <p:spTgt spid="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8680" y="1"/>
            <a:ext cx="1083669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1" name="CustomShape 1"/>
          <p:cNvSpPr/>
          <p:nvPr/>
        </p:nvSpPr>
        <p:spPr>
          <a:xfrm>
            <a:off x="3310533" y="116632"/>
            <a:ext cx="6012160" cy="6156000"/>
          </a:xfrm>
          <a:prstGeom prst="rect">
            <a:avLst/>
          </a:prstGeom>
          <a:noFill/>
          <a:ln>
            <a:noFill/>
          </a:ln>
        </p:spPr>
        <p:txBody>
          <a:bodyPr lIns="90000" tIns="45000" rIns="90000" bIns="45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00000"/>
              </a:lnSpc>
            </a:pP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Child </a:t>
            </a:r>
            <a:r>
              <a:rPr lang="de-DE"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labor</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Child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labor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is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really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complicated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it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can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not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overrated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Because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poor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children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have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work</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in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factories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while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just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try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feed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their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families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want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work</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for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good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price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but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earn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only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enough</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for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some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rice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earn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15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cents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for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working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an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hour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long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but still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have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strong.</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working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in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these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big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halls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sitting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between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constricting</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walls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are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not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allowed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have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 break,</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just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have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go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on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straight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work</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many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hours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day</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because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of</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that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can´t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even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play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And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no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one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of</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us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can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imagine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how</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feel</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this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awful</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life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for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children</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is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real.</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should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able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go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school</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like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everyone</a:t>
            </a:r>
            <a:r>
              <a:rPr lang="de-DE"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else</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but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they</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can´t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help</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themselves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so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everyone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has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work</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together</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nSpc>
                <a:spcPct val="100000"/>
              </a:lnSpc>
            </a:pP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to</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make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this</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world</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little</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bit</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de-DE"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better</a:t>
            </a:r>
            <a:r>
              <a:rPr lang="de-DE"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t>
            </a:r>
            <a:endParaRP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2" name="Textfeld 1"/>
          <p:cNvSpPr txBox="1"/>
          <p:nvPr/>
        </p:nvSpPr>
        <p:spPr>
          <a:xfrm>
            <a:off x="-108520" y="5877272"/>
            <a:ext cx="2952328" cy="369332"/>
          </a:xfrm>
          <a:prstGeom prst="rect">
            <a:avLst/>
          </a:prstGeom>
          <a:noFill/>
        </p:spPr>
        <p:txBody>
          <a:bodyPr wrap="square" rtlCol="0">
            <a:spAutoFit/>
          </a:bodyPr>
          <a:lstStyle/>
          <a:p>
            <a:r>
              <a:rPr lang="de-DE" b="1" dirty="0" smtClean="0"/>
              <a:t>Maria Schaible Kl. 10</a:t>
            </a:r>
            <a:endParaRPr lang="de-DE"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1">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1">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1">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1">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1">
                                            <p:txEl>
                                              <p:pRg st="19" end="1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1">
                                            <p:txEl>
                                              <p:pRg st="20" end="2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1">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498" y="0"/>
            <a:ext cx="9260961" cy="6846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feld 3"/>
          <p:cNvSpPr txBox="1"/>
          <p:nvPr/>
        </p:nvSpPr>
        <p:spPr>
          <a:xfrm>
            <a:off x="251520" y="620688"/>
            <a:ext cx="3096344" cy="1846659"/>
          </a:xfrm>
          <a:prstGeom prst="rect">
            <a:avLst/>
          </a:prstGeom>
          <a:noFill/>
        </p:spPr>
        <p:txBody>
          <a:bodyPr wrap="square" rtlCol="0">
            <a:spAutoFit/>
          </a:bodyPr>
          <a:lstStyle/>
          <a:p>
            <a:r>
              <a:rPr lang="de-DE" sz="3200" b="1" dirty="0" smtClean="0"/>
              <a:t>RAP-SONG</a:t>
            </a:r>
          </a:p>
          <a:p>
            <a:r>
              <a:rPr lang="de-DE" dirty="0" smtClean="0"/>
              <a:t>von</a:t>
            </a:r>
            <a:endParaRPr lang="de-DE" dirty="0"/>
          </a:p>
          <a:p>
            <a:r>
              <a:rPr lang="de-DE" sz="3200" dirty="0" smtClean="0"/>
              <a:t>Marc Kl. 9 &amp;</a:t>
            </a:r>
          </a:p>
          <a:p>
            <a:r>
              <a:rPr lang="de-DE" sz="3200" dirty="0" smtClean="0"/>
              <a:t>Riccardo Kl.10</a:t>
            </a:r>
            <a:endParaRPr lang="de-DE" sz="3200" dirty="0"/>
          </a:p>
        </p:txBody>
      </p:sp>
    </p:spTree>
    <p:extLst>
      <p:ext uri="{BB962C8B-B14F-4D97-AF65-F5344CB8AC3E}">
        <p14:creationId xmlns:p14="http://schemas.microsoft.com/office/powerpoint/2010/main" xmlns="" val="4201876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76129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feld 3"/>
          <p:cNvSpPr txBox="1"/>
          <p:nvPr/>
        </p:nvSpPr>
        <p:spPr>
          <a:xfrm>
            <a:off x="107504" y="188640"/>
            <a:ext cx="5400600" cy="511364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50000"/>
              </a:lnSpc>
            </a:pP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 der Schule wird darüber unterrichtet, aber nicht wie man eine Lösung findet, wie man Kinderarbeit schlichtet, dass jeder lebt wie ich es mach, nein ihre Kindheit bringt sie in eine schlechte Gegenwart, wo sie Schläge wart, sie keine Gegend wart und am Ende eines Tages nur der Hunger plagt, die Antwort auf den Sinn des Lebens ist mir weit entfernt wen wundert’s wenn den meisten nur das Geld den Kopf ernährt. </a:t>
            </a:r>
          </a:p>
        </p:txBody>
      </p:sp>
    </p:spTree>
    <p:extLst>
      <p:ext uri="{BB962C8B-B14F-4D97-AF65-F5344CB8AC3E}">
        <p14:creationId xmlns:p14="http://schemas.microsoft.com/office/powerpoint/2010/main" xmlns="" val="41011233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528" y="0"/>
            <a:ext cx="1189039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feld 3"/>
          <p:cNvSpPr txBox="1"/>
          <p:nvPr/>
        </p:nvSpPr>
        <p:spPr>
          <a:xfrm>
            <a:off x="-28922" y="302781"/>
            <a:ext cx="3925366" cy="65556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50000"/>
              </a:lnSpc>
            </a:pP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Kinderarbeit dafür hat irgendwie </a:t>
            </a:r>
            <a:r>
              <a:rPr lang="de-DE"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niemand </a:t>
            </a: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Zeit, das zu stoppen das kann man gar nicht mehr toppen, wie schlecht es </a:t>
            </a:r>
            <a:r>
              <a:rPr lang="de-DE"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denen </a:t>
            </a:r>
            <a:r>
              <a:rPr lang="de-DE"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geht, ich will dass ihr mal überlegt, wenn ihr nachhause geht anstatt drüber zu meckern was ihr nicht habt, lernt es wertzuschätzen was wir haben, anstatt alles dumm zu hinterfragen, die anderen sehen jeden Tag schwarze Raben. </a:t>
            </a:r>
          </a:p>
        </p:txBody>
      </p:sp>
    </p:spTree>
    <p:extLst>
      <p:ext uri="{BB962C8B-B14F-4D97-AF65-F5344CB8AC3E}">
        <p14:creationId xmlns:p14="http://schemas.microsoft.com/office/powerpoint/2010/main" xmlns="" val="1021705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706"/>
            <a:ext cx="9654924" cy="6877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feld 3"/>
          <p:cNvSpPr txBox="1"/>
          <p:nvPr/>
        </p:nvSpPr>
        <p:spPr>
          <a:xfrm>
            <a:off x="395536" y="148439"/>
            <a:ext cx="4032448" cy="6555641"/>
          </a:xfrm>
          <a:prstGeom prst="rect">
            <a:avLst/>
          </a:prstGeom>
          <a:noFill/>
        </p:spPr>
        <p:txBody>
          <a:bodyPr wrap="square" rtlCol="0">
            <a:spAutoFit/>
          </a:bodyPr>
          <a:lstStyle/>
          <a:p>
            <a:pPr>
              <a:lnSpc>
                <a:spcPct val="150000"/>
              </a:lnSpc>
            </a:pPr>
            <a:r>
              <a:rPr lang="de-D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Ich denk an meine Kindheit, ich durfte draußen glücklich spielen und in anderen </a:t>
            </a: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Ländern </a:t>
            </a:r>
            <a:r>
              <a:rPr lang="de-D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tun schon kleine Kinder dealen, der Staat will viel verdienen, sie scheuen keine Opfer, was soll ich dazu sagen, man das sind die größten Opfer sie unternehmen nix dagegen, obwohl das Geld schon längst reicht für ein normales Leben, in der sind alle eben doch so was gibt es nicht, denn es gibt immer welche denen das Geld wichtiger ist.</a:t>
            </a:r>
          </a:p>
        </p:txBody>
      </p:sp>
    </p:spTree>
    <p:extLst>
      <p:ext uri="{BB962C8B-B14F-4D97-AF65-F5344CB8AC3E}">
        <p14:creationId xmlns:p14="http://schemas.microsoft.com/office/powerpoint/2010/main" xmlns="" val="28121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609</Words>
  <Application>Microsoft Office PowerPoint</Application>
  <PresentationFormat>Bildschirmpräsentation (4:3)</PresentationFormat>
  <Paragraphs>94</Paragraphs>
  <Slides>11</Slides>
  <Notes>0</Notes>
  <HiddenSlides>0</HiddenSlides>
  <MMClips>0</MMClips>
  <ScaleCrop>false</ScaleCrop>
  <HeadingPairs>
    <vt:vector size="4" baseType="variant">
      <vt:variant>
        <vt:lpstr>Design</vt:lpstr>
      </vt:variant>
      <vt:variant>
        <vt:i4>2</vt:i4>
      </vt:variant>
      <vt:variant>
        <vt:lpstr>Folientitel</vt:lpstr>
      </vt:variant>
      <vt:variant>
        <vt:i4>11</vt:i4>
      </vt:variant>
    </vt:vector>
  </HeadingPairs>
  <TitlesOfParts>
    <vt:vector size="13" baseType="lpstr">
      <vt:lpstr>Office Theme</vt:lpstr>
      <vt:lpstr>Office Theme</vt:lpstr>
      <vt:lpstr>Folie 1</vt:lpstr>
      <vt:lpstr>Folie 2</vt:lpstr>
      <vt:lpstr>Folie 3</vt:lpstr>
      <vt:lpstr>Folie 4</vt:lpstr>
      <vt:lpstr>Folie 5</vt:lpstr>
      <vt:lpstr>Folie 6</vt:lpstr>
      <vt:lpstr>Folie 7</vt:lpstr>
      <vt:lpstr>Folie 8</vt:lpstr>
      <vt:lpstr>Folie 9</vt:lpstr>
      <vt:lpstr>Folie 10</vt:lpstr>
      <vt:lpstr>Folie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Lehrer</dc:creator>
  <cp:lastModifiedBy>Ekkehard</cp:lastModifiedBy>
  <cp:revision>18</cp:revision>
  <dcterms:modified xsi:type="dcterms:W3CDTF">2019-03-05T18:02:36Z</dcterms:modified>
</cp:coreProperties>
</file>