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29D8-3ED3-49C2-BAF6-142097DDD947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0A1-6CEE-425C-84A5-BB9F18BF0F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5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3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4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22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46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60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7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2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7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81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ED4A-3112-4785-AC09-F4C63DBAAC62}" type="datetimeFigureOut">
              <a:rPr lang="de-DE" smtClean="0"/>
              <a:t>13.02.2019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99BF-FE7D-4E06-A84B-4440AD6AA6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5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273"/>
            <a:ext cx="4236295" cy="608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2924944"/>
            <a:ext cx="727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  <a:r>
              <a:rPr lang="de-DE" dirty="0" smtClean="0"/>
              <a:t>on der AES-Gruppe aus Klasse 8: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97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hrer\Desktop\FAIRE COOKIES\Fair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0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hrer\Desktop\FAIRE COOKIES\Fair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6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hrer\Desktop\FAIRE COOKIES\Fair 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7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hrer\Desktop\FAIRE COOKIES\Fair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Lehrer\Desktop\FAIRE COOKIES\Fair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5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34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8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hrer\Desktop\FAIRE COOKIES\Fair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9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hrer\Desktop\FAIRE COOKIES\Fair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4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hrer\Desktop\FAIRE COOKIES\Fair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4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hrer\Desktop\FAIRE COOKIES\Fair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50" y="0"/>
            <a:ext cx="4862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hrer\Desktop\FAIRE COOKIES\Fair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2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hrer\Desktop\FAIRE COOKIES\Fair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4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hrer\Desktop\FAIRE COOKIES\Fair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1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hrer\Desktop\FAIRE COOKIES\Fair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704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Lehrer</cp:lastModifiedBy>
  <cp:revision>2</cp:revision>
  <dcterms:created xsi:type="dcterms:W3CDTF">2019-02-13T10:03:38Z</dcterms:created>
  <dcterms:modified xsi:type="dcterms:W3CDTF">2019-02-13T10:22:38Z</dcterms:modified>
</cp:coreProperties>
</file>